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51"/>
  </p:notesMasterIdLst>
  <p:sldIdLst>
    <p:sldId id="258" r:id="rId2"/>
    <p:sldId id="260" r:id="rId3"/>
    <p:sldId id="259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6" r:id="rId13"/>
    <p:sldId id="317" r:id="rId14"/>
    <p:sldId id="313" r:id="rId15"/>
    <p:sldId id="315" r:id="rId16"/>
    <p:sldId id="280" r:id="rId17"/>
    <p:sldId id="279" r:id="rId18"/>
    <p:sldId id="281" r:id="rId19"/>
    <p:sldId id="282" r:id="rId20"/>
    <p:sldId id="284" r:id="rId21"/>
    <p:sldId id="283" r:id="rId22"/>
    <p:sldId id="299" r:id="rId23"/>
    <p:sldId id="300" r:id="rId24"/>
    <p:sldId id="301" r:id="rId25"/>
    <p:sldId id="302" r:id="rId26"/>
    <p:sldId id="261" r:id="rId27"/>
    <p:sldId id="269" r:id="rId28"/>
    <p:sldId id="285" r:id="rId29"/>
    <p:sldId id="286" r:id="rId30"/>
    <p:sldId id="287" r:id="rId31"/>
    <p:sldId id="303" r:id="rId32"/>
    <p:sldId id="288" r:id="rId33"/>
    <p:sldId id="289" r:id="rId34"/>
    <p:sldId id="270" r:id="rId35"/>
    <p:sldId id="290" r:id="rId36"/>
    <p:sldId id="291" r:id="rId37"/>
    <p:sldId id="292" r:id="rId38"/>
    <p:sldId id="262" r:id="rId39"/>
    <p:sldId id="271" r:id="rId40"/>
    <p:sldId id="294" r:id="rId41"/>
    <p:sldId id="272" r:id="rId42"/>
    <p:sldId id="296" r:id="rId43"/>
    <p:sldId id="295" r:id="rId44"/>
    <p:sldId id="297" r:id="rId45"/>
    <p:sldId id="263" r:id="rId46"/>
    <p:sldId id="293" r:id="rId47"/>
    <p:sldId id="275" r:id="rId48"/>
    <p:sldId id="278" r:id="rId49"/>
    <p:sldId id="298" r:id="rId5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D1A20-93DF-45F9-AAFE-F09752171A3D}" v="560" dt="2021-05-14T15:11:19.2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51"/>
    <p:restoredTop sz="94697"/>
  </p:normalViewPr>
  <p:slideViewPr>
    <p:cSldViewPr snapToGrid="0" snapToObjects="1">
      <p:cViewPr>
        <p:scale>
          <a:sx n="75" d="100"/>
          <a:sy n="75" d="100"/>
        </p:scale>
        <p:origin x="1978" y="24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2849" y="4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ersnake" userId="de1547ba-02cb-4c53-bca4-d5c05c534a7d" providerId="ADAL" clId="{F72D1A20-93DF-45F9-AAFE-F09752171A3D}"/>
    <pc:docChg chg="undo redo custSel addSld delSld modSld sldOrd modMainMaster">
      <pc:chgData name="Papersnake" userId="de1547ba-02cb-4c53-bca4-d5c05c534a7d" providerId="ADAL" clId="{F72D1A20-93DF-45F9-AAFE-F09752171A3D}" dt="2021-05-14T15:12:32.658" v="1933" actId="14100"/>
      <pc:docMkLst>
        <pc:docMk/>
      </pc:docMkLst>
      <pc:sldChg chg="addSp del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997517875" sldId="258"/>
        </pc:sldMkLst>
        <pc:spChg chg="mod">
          <ac:chgData name="Papersnake" userId="de1547ba-02cb-4c53-bca4-d5c05c534a7d" providerId="ADAL" clId="{F72D1A20-93DF-45F9-AAFE-F09752171A3D}" dt="2021-05-08T04:27:05.057" v="0"/>
          <ac:spMkLst>
            <pc:docMk/>
            <pc:sldMk cId="997517875" sldId="258"/>
            <ac:spMk id="15" creationId="{00000000-0000-0000-0000-000000000000}"/>
          </ac:spMkLst>
        </pc:spChg>
        <pc:picChg chg="add del mod">
          <ac:chgData name="Papersnake" userId="de1547ba-02cb-4c53-bca4-d5c05c534a7d" providerId="ADAL" clId="{F72D1A20-93DF-45F9-AAFE-F09752171A3D}" dt="2021-05-08T05:43:39.051" v="208" actId="478"/>
          <ac:picMkLst>
            <pc:docMk/>
            <pc:sldMk cId="997517875" sldId="258"/>
            <ac:picMk id="16" creationId="{A4FC921A-8E73-427B-B277-0D10F654C502}"/>
          </ac:picMkLst>
        </pc:picChg>
        <pc:picChg chg="add mod">
          <ac:chgData name="Papersnake" userId="de1547ba-02cb-4c53-bca4-d5c05c534a7d" providerId="ADAL" clId="{F72D1A20-93DF-45F9-AAFE-F09752171A3D}" dt="2021-05-08T05:44:13.880" v="217" actId="14100"/>
          <ac:picMkLst>
            <pc:docMk/>
            <pc:sldMk cId="997517875" sldId="258"/>
            <ac:picMk id="17" creationId="{E7AE575F-2F9C-4293-878A-804EB754C7F4}"/>
          </ac:picMkLst>
        </pc:picChg>
      </pc:sldChg>
      <pc:sldChg chg="add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568062975" sldId="259"/>
        </pc:sldMkLst>
        <pc:spChg chg="mod">
          <ac:chgData name="Papersnake" userId="de1547ba-02cb-4c53-bca4-d5c05c534a7d" providerId="ADAL" clId="{F72D1A20-93DF-45F9-AAFE-F09752171A3D}" dt="2021-05-08T05:26:18.187" v="41"/>
          <ac:spMkLst>
            <pc:docMk/>
            <pc:sldMk cId="568062975" sldId="259"/>
            <ac:spMk id="2" creationId="{00000000-0000-0000-0000-000000000000}"/>
          </ac:spMkLst>
        </pc:spChg>
        <pc:picChg chg="add mod">
          <ac:chgData name="Papersnake" userId="de1547ba-02cb-4c53-bca4-d5c05c534a7d" providerId="ADAL" clId="{F72D1A20-93DF-45F9-AAFE-F09752171A3D}" dt="2021-05-08T05:35:34.287" v="106" actId="1076"/>
          <ac:picMkLst>
            <pc:docMk/>
            <pc:sldMk cId="568062975" sldId="259"/>
            <ac:picMk id="5" creationId="{178EC46B-B4F4-46AD-B394-D512D0DA1E29}"/>
          </ac:picMkLst>
        </pc:picChg>
      </pc:sldChg>
      <pc:sldChg chg="addSp del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720591308" sldId="260"/>
        </pc:sldMkLst>
        <pc:spChg chg="add mod">
          <ac:chgData name="Papersnake" userId="de1547ba-02cb-4c53-bca4-d5c05c534a7d" providerId="ADAL" clId="{F72D1A20-93DF-45F9-AAFE-F09752171A3D}" dt="2021-05-08T05:24:32.782" v="20" actId="207"/>
          <ac:spMkLst>
            <pc:docMk/>
            <pc:sldMk cId="720591308" sldId="260"/>
            <ac:spMk id="11" creationId="{654BF9EA-BF06-4F41-87D3-238192B976CA}"/>
          </ac:spMkLst>
        </pc:spChg>
        <pc:spChg chg="mod">
          <ac:chgData name="Papersnake" userId="de1547ba-02cb-4c53-bca4-d5c05c534a7d" providerId="ADAL" clId="{F72D1A20-93DF-45F9-AAFE-F09752171A3D}" dt="2021-05-08T05:25:44.938" v="31"/>
          <ac:spMkLst>
            <pc:docMk/>
            <pc:sldMk cId="720591308" sldId="260"/>
            <ac:spMk id="28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5:25:50.284" v="34"/>
          <ac:spMkLst>
            <pc:docMk/>
            <pc:sldMk cId="720591308" sldId="260"/>
            <ac:spMk id="31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6:19.861" v="821" actId="20577"/>
          <ac:spMkLst>
            <pc:docMk/>
            <pc:sldMk cId="720591308" sldId="260"/>
            <ac:spMk id="34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37:39.198" v="893"/>
          <ac:spMkLst>
            <pc:docMk/>
            <pc:sldMk cId="720591308" sldId="260"/>
            <ac:spMk id="37" creationId="{00000000-0000-0000-0000-000000000000}"/>
          </ac:spMkLst>
        </pc:spChg>
        <pc:picChg chg="add del mod">
          <ac:chgData name="Papersnake" userId="de1547ba-02cb-4c53-bca4-d5c05c534a7d" providerId="ADAL" clId="{F72D1A20-93DF-45F9-AAFE-F09752171A3D}" dt="2021-05-08T05:43:34.464" v="205" actId="21"/>
          <ac:picMkLst>
            <pc:docMk/>
            <pc:sldMk cId="720591308" sldId="260"/>
            <ac:picMk id="4" creationId="{3838D80F-8C11-46F5-852B-29FF45149FDF}"/>
          </ac:picMkLst>
        </pc:picChg>
        <pc:picChg chg="add del mod">
          <ac:chgData name="Papersnake" userId="de1547ba-02cb-4c53-bca4-d5c05c534a7d" providerId="ADAL" clId="{F72D1A20-93DF-45F9-AAFE-F09752171A3D}" dt="2021-05-08T05:42:39.893" v="203" actId="478"/>
          <ac:picMkLst>
            <pc:docMk/>
            <pc:sldMk cId="720591308" sldId="260"/>
            <ac:picMk id="12" creationId="{7B0C2A30-BCD1-4C8B-AD1D-B19FA291DCBB}"/>
          </ac:picMkLst>
        </pc:picChg>
        <pc:picChg chg="add mod">
          <ac:chgData name="Papersnake" userId="de1547ba-02cb-4c53-bca4-d5c05c534a7d" providerId="ADAL" clId="{F72D1A20-93DF-45F9-AAFE-F09752171A3D}" dt="2021-05-08T05:44:27.890" v="222" actId="1076"/>
          <ac:picMkLst>
            <pc:docMk/>
            <pc:sldMk cId="720591308" sldId="260"/>
            <ac:picMk id="15" creationId="{82B85AC4-9021-4327-AEB7-86BDE610A279}"/>
          </ac:picMkLst>
        </pc:picChg>
      </pc:sldChg>
      <pc:sldChg chg="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395738724" sldId="261"/>
        </pc:sldMkLst>
        <pc:spChg chg="mod">
          <ac:chgData name="Papersnake" userId="de1547ba-02cb-4c53-bca4-d5c05c534a7d" providerId="ADAL" clId="{F72D1A20-93DF-45F9-AAFE-F09752171A3D}" dt="2021-05-08T05:46:10.907" v="240"/>
          <ac:spMkLst>
            <pc:docMk/>
            <pc:sldMk cId="395738724" sldId="261"/>
            <ac:spMk id="3" creationId="{00000000-0000-0000-0000-000000000000}"/>
          </ac:spMkLst>
        </pc:spChg>
      </pc:sldChg>
      <pc:sldChg chg="add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38199531" sldId="262"/>
        </pc:sldMkLst>
        <pc:spChg chg="mod">
          <ac:chgData name="Papersnake" userId="de1547ba-02cb-4c53-bca4-d5c05c534a7d" providerId="ADAL" clId="{F72D1A20-93DF-45F9-AAFE-F09752171A3D}" dt="2021-05-08T06:26:43.543" v="827" actId="403"/>
          <ac:spMkLst>
            <pc:docMk/>
            <pc:sldMk cId="38199531" sldId="262"/>
            <ac:spMk id="3" creationId="{00000000-0000-0000-0000-000000000000}"/>
          </ac:spMkLst>
        </pc:spChg>
        <pc:picChg chg="add mod">
          <ac:chgData name="Papersnake" userId="de1547ba-02cb-4c53-bca4-d5c05c534a7d" providerId="ADAL" clId="{F72D1A20-93DF-45F9-AAFE-F09752171A3D}" dt="2021-05-08T06:45:03.790" v="981" actId="1076"/>
          <ac:picMkLst>
            <pc:docMk/>
            <pc:sldMk cId="38199531" sldId="262"/>
            <ac:picMk id="5" creationId="{4AE66ABE-B44E-40AB-9F30-43B865714339}"/>
          </ac:picMkLst>
        </pc:picChg>
        <pc:picChg chg="add mod">
          <ac:chgData name="Papersnake" userId="de1547ba-02cb-4c53-bca4-d5c05c534a7d" providerId="ADAL" clId="{F72D1A20-93DF-45F9-AAFE-F09752171A3D}" dt="2021-05-08T06:45:10.411" v="985" actId="1076"/>
          <ac:picMkLst>
            <pc:docMk/>
            <pc:sldMk cId="38199531" sldId="262"/>
            <ac:picMk id="6" creationId="{2BE1ACAA-D1C9-4F4C-853C-1619B0000988}"/>
          </ac:picMkLst>
        </pc:picChg>
      </pc:sldChg>
      <pc:sldChg chg="add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1822101665" sldId="263"/>
        </pc:sldMkLst>
        <pc:spChg chg="add mod">
          <ac:chgData name="Papersnake" userId="de1547ba-02cb-4c53-bca4-d5c05c534a7d" providerId="ADAL" clId="{F72D1A20-93DF-45F9-AAFE-F09752171A3D}" dt="2021-05-08T06:40:00.903" v="921" actId="2711"/>
          <ac:spMkLst>
            <pc:docMk/>
            <pc:sldMk cId="1822101665" sldId="263"/>
            <ac:spMk id="6" creationId="{F062AB65-2130-468A-B197-E4233CDE80B9}"/>
          </ac:spMkLst>
        </pc:spChg>
        <pc:picChg chg="add mod">
          <ac:chgData name="Papersnake" userId="de1547ba-02cb-4c53-bca4-d5c05c534a7d" providerId="ADAL" clId="{F72D1A20-93DF-45F9-AAFE-F09752171A3D}" dt="2021-05-08T06:39:14.184" v="911" actId="1076"/>
          <ac:picMkLst>
            <pc:docMk/>
            <pc:sldMk cId="1822101665" sldId="263"/>
            <ac:picMk id="5" creationId="{146E1A3E-B7E9-407B-A272-BF7D0B7133C1}"/>
          </ac:picMkLst>
        </pc:picChg>
      </pc:sldChg>
      <pc:sldChg chg="del modTransition">
        <pc:chgData name="Papersnake" userId="de1547ba-02cb-4c53-bca4-d5c05c534a7d" providerId="ADAL" clId="{F72D1A20-93DF-45F9-AAFE-F09752171A3D}" dt="2021-05-08T07:06:34.942" v="1145" actId="47"/>
        <pc:sldMkLst>
          <pc:docMk/>
          <pc:sldMk cId="758479703" sldId="265"/>
        </pc:sldMkLst>
      </pc:sldChg>
      <pc:sldChg chg="add del modTransition">
        <pc:chgData name="Papersnake" userId="de1547ba-02cb-4c53-bca4-d5c05c534a7d" providerId="ADAL" clId="{F72D1A20-93DF-45F9-AAFE-F09752171A3D}" dt="2021-05-08T07:06:45.673" v="1153" actId="47"/>
        <pc:sldMkLst>
          <pc:docMk/>
          <pc:sldMk cId="1328875978" sldId="266"/>
        </pc:sldMkLst>
      </pc:sldChg>
      <pc:sldChg chg="addSp delSp modSp del mod modTransition">
        <pc:chgData name="Papersnake" userId="de1547ba-02cb-4c53-bca4-d5c05c534a7d" providerId="ADAL" clId="{F72D1A20-93DF-45F9-AAFE-F09752171A3D}" dt="2021-05-08T06:18:36.055" v="603" actId="47"/>
        <pc:sldMkLst>
          <pc:docMk/>
          <pc:sldMk cId="553596803" sldId="268"/>
        </pc:sldMkLst>
        <pc:spChg chg="del">
          <ac:chgData name="Papersnake" userId="de1547ba-02cb-4c53-bca4-d5c05c534a7d" providerId="ADAL" clId="{F72D1A20-93DF-45F9-AAFE-F09752171A3D}" dt="2021-05-08T06:18:17.941" v="598" actId="478"/>
          <ac:spMkLst>
            <pc:docMk/>
            <pc:sldMk cId="553596803" sldId="268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18:20.640" v="601" actId="478"/>
          <ac:spMkLst>
            <pc:docMk/>
            <pc:sldMk cId="553596803" sldId="268"/>
            <ac:spMk id="6" creationId="{32FE02B5-9E93-4EAC-A6A5-782E924C4B31}"/>
          </ac:spMkLst>
        </pc:spChg>
        <pc:spChg chg="add del mod">
          <ac:chgData name="Papersnake" userId="de1547ba-02cb-4c53-bca4-d5c05c534a7d" providerId="ADAL" clId="{F72D1A20-93DF-45F9-AAFE-F09752171A3D}" dt="2021-05-08T06:18:18.968" v="600"/>
          <ac:spMkLst>
            <pc:docMk/>
            <pc:sldMk cId="553596803" sldId="268"/>
            <ac:spMk id="15" creationId="{36824768-13A1-4D67-8C7D-5D766473124B}"/>
          </ac:spMkLst>
        </pc:spChg>
        <pc:spChg chg="add mod">
          <ac:chgData name="Papersnake" userId="de1547ba-02cb-4c53-bca4-d5c05c534a7d" providerId="ADAL" clId="{F72D1A20-93DF-45F9-AAFE-F09752171A3D}" dt="2021-05-08T06:18:20.799" v="602"/>
          <ac:spMkLst>
            <pc:docMk/>
            <pc:sldMk cId="553596803" sldId="268"/>
            <ac:spMk id="16" creationId="{C4FFC5E7-664C-4254-BE6F-1DB5BD9B65A9}"/>
          </ac:spMkLst>
        </pc:spChg>
      </pc:sldChg>
      <pc:sldChg chg="addSp delSp modSp mod ord modTransition">
        <pc:chgData name="Papersnake" userId="de1547ba-02cb-4c53-bca4-d5c05c534a7d" providerId="ADAL" clId="{F72D1A20-93DF-45F9-AAFE-F09752171A3D}" dt="2021-05-08T06:54:22.225" v="1095"/>
        <pc:sldMkLst>
          <pc:docMk/>
          <pc:sldMk cId="2054525" sldId="269"/>
        </pc:sldMkLst>
        <pc:spChg chg="del mod">
          <ac:chgData name="Papersnake" userId="de1547ba-02cb-4c53-bca4-d5c05c534a7d" providerId="ADAL" clId="{F72D1A20-93DF-45F9-AAFE-F09752171A3D}" dt="2021-05-08T05:50:35.772" v="254" actId="478"/>
          <ac:spMkLst>
            <pc:docMk/>
            <pc:sldMk cId="2054525" sldId="269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5:50:37.635" v="255" actId="478"/>
          <ac:spMkLst>
            <pc:docMk/>
            <pc:sldMk cId="2054525" sldId="269"/>
            <ac:spMk id="6" creationId="{1472317C-7071-4C68-BC3F-AF902DE2CEC4}"/>
          </ac:spMkLst>
        </pc:spChg>
        <pc:spChg chg="add del mod">
          <ac:chgData name="Papersnake" userId="de1547ba-02cb-4c53-bca4-d5c05c534a7d" providerId="ADAL" clId="{F72D1A20-93DF-45F9-AAFE-F09752171A3D}" dt="2021-05-08T05:50:21.464" v="248"/>
          <ac:spMkLst>
            <pc:docMk/>
            <pc:sldMk cId="2054525" sldId="269"/>
            <ac:spMk id="16" creationId="{EBABB785-49F6-4856-A9E3-4CA2E0CA790D}"/>
          </ac:spMkLst>
        </pc:spChg>
        <pc:spChg chg="add mod">
          <ac:chgData name="Papersnake" userId="de1547ba-02cb-4c53-bca4-d5c05c534a7d" providerId="ADAL" clId="{F72D1A20-93DF-45F9-AAFE-F09752171A3D}" dt="2021-05-08T05:50:56.582" v="259" actId="20577"/>
          <ac:spMkLst>
            <pc:docMk/>
            <pc:sldMk cId="2054525" sldId="269"/>
            <ac:spMk id="18" creationId="{B35B12FB-8907-4277-B385-9CB572788A31}"/>
          </ac:spMkLst>
        </pc:spChg>
        <pc:spChg chg="add mod">
          <ac:chgData name="Papersnake" userId="de1547ba-02cb-4c53-bca4-d5c05c534a7d" providerId="ADAL" clId="{F72D1A20-93DF-45F9-AAFE-F09752171A3D}" dt="2021-05-08T05:51:43.588" v="298" actId="1076"/>
          <ac:spMkLst>
            <pc:docMk/>
            <pc:sldMk cId="2054525" sldId="269"/>
            <ac:spMk id="21" creationId="{7DA7C5F4-5782-4B35-ADBB-76EE2EED3B12}"/>
          </ac:spMkLst>
        </pc:spChg>
        <pc:spChg chg="add mod">
          <ac:chgData name="Papersnake" userId="de1547ba-02cb-4c53-bca4-d5c05c534a7d" providerId="ADAL" clId="{F72D1A20-93DF-45F9-AAFE-F09752171A3D}" dt="2021-05-08T06:01:36.789" v="352" actId="403"/>
          <ac:spMkLst>
            <pc:docMk/>
            <pc:sldMk cId="2054525" sldId="269"/>
            <ac:spMk id="22" creationId="{6841B2C1-62E4-421A-8987-5805805C8594}"/>
          </ac:spMkLst>
        </pc:spChg>
        <pc:spChg chg="add mod">
          <ac:chgData name="Papersnake" userId="de1547ba-02cb-4c53-bca4-d5c05c534a7d" providerId="ADAL" clId="{F72D1A20-93DF-45F9-AAFE-F09752171A3D}" dt="2021-05-08T06:04:04.360" v="516" actId="20577"/>
          <ac:spMkLst>
            <pc:docMk/>
            <pc:sldMk cId="2054525" sldId="269"/>
            <ac:spMk id="23" creationId="{EB9F72C9-5135-4619-A453-8543E5C2355B}"/>
          </ac:spMkLst>
        </pc:spChg>
        <pc:spChg chg="mod">
          <ac:chgData name="Papersnake" userId="de1547ba-02cb-4c53-bca4-d5c05c534a7d" providerId="ADAL" clId="{F72D1A20-93DF-45F9-AAFE-F09752171A3D}" dt="2021-05-08T05:51:13.726" v="267" actId="20577"/>
          <ac:spMkLst>
            <pc:docMk/>
            <pc:sldMk cId="2054525" sldId="269"/>
            <ac:spMk id="35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5:51:09.279" v="264" actId="20577"/>
          <ac:spMkLst>
            <pc:docMk/>
            <pc:sldMk cId="2054525" sldId="269"/>
            <ac:spMk id="36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5:51:17.248" v="269" actId="20577"/>
          <ac:spMkLst>
            <pc:docMk/>
            <pc:sldMk cId="2054525" sldId="269"/>
            <ac:spMk id="37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5:51:27.505" v="291" actId="20577"/>
          <ac:spMkLst>
            <pc:docMk/>
            <pc:sldMk cId="2054525" sldId="269"/>
            <ac:spMk id="38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03:15.033" v="438" actId="14100"/>
          <ac:spMkLst>
            <pc:docMk/>
            <pc:sldMk cId="2054525" sldId="269"/>
            <ac:spMk id="40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01:59.525" v="389"/>
          <ac:spMkLst>
            <pc:docMk/>
            <pc:sldMk cId="2054525" sldId="269"/>
            <ac:spMk id="41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02:46.373" v="417"/>
          <ac:spMkLst>
            <pc:docMk/>
            <pc:sldMk cId="2054525" sldId="269"/>
            <ac:spMk id="42" creationId="{00000000-0000-0000-0000-000000000000}"/>
          </ac:spMkLst>
        </pc:spChg>
        <pc:picChg chg="add del">
          <ac:chgData name="Papersnake" userId="de1547ba-02cb-4c53-bca4-d5c05c534a7d" providerId="ADAL" clId="{F72D1A20-93DF-45F9-AAFE-F09752171A3D}" dt="2021-05-08T05:50:22.441" v="250"/>
          <ac:picMkLst>
            <pc:docMk/>
            <pc:sldMk cId="2054525" sldId="269"/>
            <ac:picMk id="4" creationId="{1811B955-2C3C-4789-A97B-BF11947EE38A}"/>
          </ac:picMkLst>
        </pc:picChg>
        <pc:picChg chg="add mod">
          <ac:chgData name="Papersnake" userId="de1547ba-02cb-4c53-bca4-d5c05c534a7d" providerId="ADAL" clId="{F72D1A20-93DF-45F9-AAFE-F09752171A3D}" dt="2021-05-08T06:08:03.292" v="547" actId="1076"/>
          <ac:picMkLst>
            <pc:docMk/>
            <pc:sldMk cId="2054525" sldId="269"/>
            <ac:picMk id="24" creationId="{6103E1D1-67CD-495A-91AE-67FCAB03A380}"/>
          </ac:picMkLst>
        </pc:picChg>
      </pc:sldChg>
      <pc:sldChg chg="addSp del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745863593" sldId="270"/>
        </pc:sldMkLst>
        <pc:spChg chg="del">
          <ac:chgData name="Papersnake" userId="de1547ba-02cb-4c53-bca4-d5c05c534a7d" providerId="ADAL" clId="{F72D1A20-93DF-45F9-AAFE-F09752171A3D}" dt="2021-05-08T06:18:51.356" v="614" actId="478"/>
          <ac:spMkLst>
            <pc:docMk/>
            <pc:sldMk cId="745863593" sldId="270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18:53.218" v="617" actId="478"/>
          <ac:spMkLst>
            <pc:docMk/>
            <pc:sldMk cId="745863593" sldId="270"/>
            <ac:spMk id="8" creationId="{A4C83AD9-1D6C-4C7B-832A-0AC0D9596475}"/>
          </ac:spMkLst>
        </pc:spChg>
        <pc:spChg chg="mod">
          <ac:chgData name="Papersnake" userId="de1547ba-02cb-4c53-bca4-d5c05c534a7d" providerId="ADAL" clId="{F72D1A20-93DF-45F9-AAFE-F09752171A3D}" dt="2021-05-08T06:19:43.171" v="673"/>
          <ac:spMkLst>
            <pc:docMk/>
            <pc:sldMk cId="745863593" sldId="270"/>
            <ac:spMk id="34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1:11.939" v="755" actId="403"/>
          <ac:spMkLst>
            <pc:docMk/>
            <pc:sldMk cId="745863593" sldId="270"/>
            <ac:spMk id="35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0:26.837" v="719" actId="20577"/>
          <ac:spMkLst>
            <pc:docMk/>
            <pc:sldMk cId="745863593" sldId="270"/>
            <ac:spMk id="40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1:28.326" v="767" actId="20577"/>
          <ac:spMkLst>
            <pc:docMk/>
            <pc:sldMk cId="745863593" sldId="270"/>
            <ac:spMk id="41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18:52.345" v="616"/>
          <ac:spMkLst>
            <pc:docMk/>
            <pc:sldMk cId="745863593" sldId="270"/>
            <ac:spMk id="56" creationId="{5A1B4051-70BC-469B-9199-090DB2034FC9}"/>
          </ac:spMkLst>
        </pc:spChg>
        <pc:spChg chg="add mod">
          <ac:chgData name="Papersnake" userId="de1547ba-02cb-4c53-bca4-d5c05c534a7d" providerId="ADAL" clId="{F72D1A20-93DF-45F9-AAFE-F09752171A3D}" dt="2021-05-08T06:18:53.337" v="618"/>
          <ac:spMkLst>
            <pc:docMk/>
            <pc:sldMk cId="745863593" sldId="270"/>
            <ac:spMk id="58" creationId="{0202585A-660B-460B-BC38-67EBB9A63990}"/>
          </ac:spMkLst>
        </pc:spChg>
        <pc:spChg chg="mod">
          <ac:chgData name="Papersnake" userId="de1547ba-02cb-4c53-bca4-d5c05c534a7d" providerId="ADAL" clId="{F72D1A20-93DF-45F9-AAFE-F09752171A3D}" dt="2021-05-08T06:21:07.814" v="751" actId="404"/>
          <ac:spMkLst>
            <pc:docMk/>
            <pc:sldMk cId="745863593" sldId="270"/>
            <ac:spMk id="59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1:17.099" v="763" actId="403"/>
          <ac:spMkLst>
            <pc:docMk/>
            <pc:sldMk cId="745863593" sldId="270"/>
            <ac:spMk id="60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2:14.002" v="815"/>
          <ac:spMkLst>
            <pc:docMk/>
            <pc:sldMk cId="745863593" sldId="270"/>
            <ac:spMk id="77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22:18.690" v="817" actId="404"/>
          <ac:spMkLst>
            <pc:docMk/>
            <pc:sldMk cId="745863593" sldId="270"/>
            <ac:spMk id="78" creationId="{00000000-0000-0000-0000-000000000000}"/>
          </ac:spMkLst>
        </pc:spChg>
      </pc:sldChg>
      <pc:sldChg chg="addSp delSp modSp mod modTransition">
        <pc:chgData name="Papersnake" userId="de1547ba-02cb-4c53-bca4-d5c05c534a7d" providerId="ADAL" clId="{F72D1A20-93DF-45F9-AAFE-F09752171A3D}" dt="2021-05-08T06:54:22.225" v="1095"/>
        <pc:sldMkLst>
          <pc:docMk/>
          <pc:sldMk cId="235601070" sldId="271"/>
        </pc:sldMkLst>
        <pc:spChg chg="del">
          <ac:chgData name="Papersnake" userId="de1547ba-02cb-4c53-bca4-d5c05c534a7d" providerId="ADAL" clId="{F72D1A20-93DF-45F9-AAFE-F09752171A3D}" dt="2021-05-08T06:27:05.676" v="832" actId="478"/>
          <ac:spMkLst>
            <pc:docMk/>
            <pc:sldMk cId="235601070" sldId="271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42:55.197" v="962" actId="20577"/>
          <ac:spMkLst>
            <pc:docMk/>
            <pc:sldMk cId="235601070" sldId="271"/>
            <ac:spMk id="7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4:25.201" v="970" actId="478"/>
          <ac:spMkLst>
            <pc:docMk/>
            <pc:sldMk cId="235601070" sldId="271"/>
            <ac:spMk id="8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4:26.035" v="971" actId="478"/>
          <ac:spMkLst>
            <pc:docMk/>
            <pc:sldMk cId="235601070" sldId="271"/>
            <ac:spMk id="9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4:33.898" v="975" actId="478"/>
          <ac:spMkLst>
            <pc:docMk/>
            <pc:sldMk cId="235601070" sldId="271"/>
            <ac:spMk id="11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4:33.898" v="975" actId="478"/>
          <ac:spMkLst>
            <pc:docMk/>
            <pc:sldMk cId="235601070" sldId="271"/>
            <ac:spMk id="12" creationId="{00000000-0000-0000-0000-000000000000}"/>
          </ac:spMkLst>
        </pc:spChg>
        <pc:spChg chg="add mod">
          <ac:chgData name="Papersnake" userId="de1547ba-02cb-4c53-bca4-d5c05c534a7d" providerId="ADAL" clId="{F72D1A20-93DF-45F9-AAFE-F09752171A3D}" dt="2021-05-08T06:27:26.539" v="836" actId="1076"/>
          <ac:spMkLst>
            <pc:docMk/>
            <pc:sldMk cId="235601070" sldId="271"/>
            <ac:spMk id="13" creationId="{BC1EBC72-B00F-4936-81CC-FAAB9D16C5E4}"/>
          </ac:spMkLst>
        </pc:spChg>
        <pc:spChg chg="add del mod">
          <ac:chgData name="Papersnake" userId="de1547ba-02cb-4c53-bca4-d5c05c534a7d" providerId="ADAL" clId="{F72D1A20-93DF-45F9-AAFE-F09752171A3D}" dt="2021-05-08T06:27:08.244" v="833" actId="478"/>
          <ac:spMkLst>
            <pc:docMk/>
            <pc:sldMk cId="235601070" sldId="271"/>
            <ac:spMk id="14" creationId="{944BDD45-F47F-4EBC-8D5C-5B1B152F58D6}"/>
          </ac:spMkLst>
        </pc:spChg>
        <pc:graphicFrameChg chg="del">
          <ac:chgData name="Papersnake" userId="de1547ba-02cb-4c53-bca4-d5c05c534a7d" providerId="ADAL" clId="{F72D1A20-93DF-45F9-AAFE-F09752171A3D}" dt="2021-05-08T06:42:49.252" v="958" actId="478"/>
          <ac:graphicFrameMkLst>
            <pc:docMk/>
            <pc:sldMk cId="235601070" sldId="271"/>
            <ac:graphicFrameMk id="4" creationId="{00000000-0000-0000-0000-000000000000}"/>
          </ac:graphicFrameMkLst>
        </pc:graphicFrameChg>
        <pc:graphicFrameChg chg="del">
          <ac:chgData name="Papersnake" userId="de1547ba-02cb-4c53-bca4-d5c05c534a7d" providerId="ADAL" clId="{F72D1A20-93DF-45F9-AAFE-F09752171A3D}" dt="2021-05-08T06:42:50.701" v="959" actId="478"/>
          <ac:graphicFrameMkLst>
            <pc:docMk/>
            <pc:sldMk cId="235601070" sldId="271"/>
            <ac:graphicFrameMk id="10" creationId="{00000000-0000-0000-0000-000000000000}"/>
          </ac:graphicFrameMkLst>
        </pc:graphicFrameChg>
        <pc:picChg chg="add mod">
          <ac:chgData name="Papersnake" userId="de1547ba-02cb-4c53-bca4-d5c05c534a7d" providerId="ADAL" clId="{F72D1A20-93DF-45F9-AAFE-F09752171A3D}" dt="2021-05-08T06:44:31.110" v="974" actId="1076"/>
          <ac:picMkLst>
            <pc:docMk/>
            <pc:sldMk cId="235601070" sldId="271"/>
            <ac:picMk id="16" creationId="{1158D112-B86A-4C15-B4F9-30A7F57A6FF7}"/>
          </ac:picMkLst>
        </pc:picChg>
        <pc:picChg chg="add mod">
          <ac:chgData name="Papersnake" userId="de1547ba-02cb-4c53-bca4-d5c05c534a7d" providerId="ADAL" clId="{F72D1A20-93DF-45F9-AAFE-F09752171A3D}" dt="2021-05-08T06:45:00.609" v="979" actId="1076"/>
          <ac:picMkLst>
            <pc:docMk/>
            <pc:sldMk cId="235601070" sldId="271"/>
            <ac:picMk id="18" creationId="{67B72B6B-324D-4387-898F-6463A46BB4E3}"/>
          </ac:picMkLst>
        </pc:picChg>
        <pc:picChg chg="add del mod">
          <ac:chgData name="Papersnake" userId="de1547ba-02cb-4c53-bca4-d5c05c534a7d" providerId="ADAL" clId="{F72D1A20-93DF-45F9-AAFE-F09752171A3D}" dt="2021-05-08T06:45:06.088" v="983" actId="21"/>
          <ac:picMkLst>
            <pc:docMk/>
            <pc:sldMk cId="235601070" sldId="271"/>
            <ac:picMk id="19" creationId="{0CF65C68-8D3D-448A-A3FD-279A718F2E31}"/>
          </ac:picMkLst>
        </pc:picChg>
        <pc:picChg chg="add mod">
          <ac:chgData name="Papersnake" userId="de1547ba-02cb-4c53-bca4-d5c05c534a7d" providerId="ADAL" clId="{F72D1A20-93DF-45F9-AAFE-F09752171A3D}" dt="2021-05-08T06:47:17.139" v="998" actId="1076"/>
          <ac:picMkLst>
            <pc:docMk/>
            <pc:sldMk cId="235601070" sldId="271"/>
            <ac:picMk id="20" creationId="{54700CC0-983A-46B5-9812-249D7BA1D473}"/>
          </ac:picMkLst>
        </pc:picChg>
      </pc:sldChg>
      <pc:sldChg chg="addSp delSp modSp mod modTransition">
        <pc:chgData name="Papersnake" userId="de1547ba-02cb-4c53-bca4-d5c05c534a7d" providerId="ADAL" clId="{F72D1A20-93DF-45F9-AAFE-F09752171A3D}" dt="2021-05-08T07:04:50.766" v="1130" actId="1076"/>
        <pc:sldMkLst>
          <pc:docMk/>
          <pc:sldMk cId="2088973871" sldId="272"/>
        </pc:sldMkLst>
        <pc:spChg chg="del mod">
          <ac:chgData name="Papersnake" userId="de1547ba-02cb-4c53-bca4-d5c05c534a7d" providerId="ADAL" clId="{F72D1A20-93DF-45F9-AAFE-F09752171A3D}" dt="2021-05-08T06:52:13.924" v="1074" actId="478"/>
          <ac:spMkLst>
            <pc:docMk/>
            <pc:sldMk cId="2088973871" sldId="272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52:17.509" v="1077" actId="478"/>
          <ac:spMkLst>
            <pc:docMk/>
            <pc:sldMk cId="2088973871" sldId="272"/>
            <ac:spMk id="10" creationId="{8A138F65-B740-45A5-AFBE-3666ADB7F06A}"/>
          </ac:spMkLst>
        </pc:spChg>
        <pc:spChg chg="del">
          <ac:chgData name="Papersnake" userId="de1547ba-02cb-4c53-bca4-d5c05c534a7d" providerId="ADAL" clId="{F72D1A20-93DF-45F9-AAFE-F09752171A3D}" dt="2021-05-08T07:04:45.224" v="1128" actId="478"/>
          <ac:spMkLst>
            <pc:docMk/>
            <pc:sldMk cId="2088973871" sldId="272"/>
            <ac:spMk id="13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7:27.162" v="999" actId="20577"/>
          <ac:spMkLst>
            <pc:docMk/>
            <pc:sldMk cId="2088973871" sldId="272"/>
            <ac:spMk id="14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4:50.766" v="1130" actId="1076"/>
          <ac:spMkLst>
            <pc:docMk/>
            <pc:sldMk cId="2088973871" sldId="272"/>
            <ac:spMk id="15" creationId="{00000000-0000-0000-0000-000000000000}"/>
          </ac:spMkLst>
        </pc:spChg>
        <pc:spChg chg="add mod">
          <ac:chgData name="Papersnake" userId="de1547ba-02cb-4c53-bca4-d5c05c534a7d" providerId="ADAL" clId="{F72D1A20-93DF-45F9-AAFE-F09752171A3D}" dt="2021-05-08T07:04:48.110" v="1129" actId="1076"/>
          <ac:spMkLst>
            <pc:docMk/>
            <pc:sldMk cId="2088973871" sldId="272"/>
            <ac:spMk id="21" creationId="{A8FEC55F-59FE-4E73-A237-489B573F0FC8}"/>
          </ac:spMkLst>
        </pc:spChg>
        <pc:spChg chg="mod">
          <ac:chgData name="Papersnake" userId="de1547ba-02cb-4c53-bca4-d5c05c534a7d" providerId="ADAL" clId="{F72D1A20-93DF-45F9-AAFE-F09752171A3D}" dt="2021-05-08T06:48:25.763" v="1034" actId="20577"/>
          <ac:spMkLst>
            <pc:docMk/>
            <pc:sldMk cId="2088973871" sldId="272"/>
            <ac:spMk id="23" creationId="{0B1BBDCC-EE43-4E0E-9484-568394E31D3D}"/>
          </ac:spMkLst>
        </pc:spChg>
        <pc:spChg chg="mod">
          <ac:chgData name="Papersnake" userId="de1547ba-02cb-4c53-bca4-d5c05c534a7d" providerId="ADAL" clId="{F72D1A20-93DF-45F9-AAFE-F09752171A3D}" dt="2021-05-08T06:48:19.768" v="1031"/>
          <ac:spMkLst>
            <pc:docMk/>
            <pc:sldMk cId="2088973871" sldId="272"/>
            <ac:spMk id="24" creationId="{F4E493C6-D825-4495-BD62-FB54D5FCA40B}"/>
          </ac:spMkLst>
        </pc:spChg>
        <pc:spChg chg="mod">
          <ac:chgData name="Papersnake" userId="de1547ba-02cb-4c53-bca4-d5c05c534a7d" providerId="ADAL" clId="{F72D1A20-93DF-45F9-AAFE-F09752171A3D}" dt="2021-05-08T06:48:19.768" v="1031"/>
          <ac:spMkLst>
            <pc:docMk/>
            <pc:sldMk cId="2088973871" sldId="272"/>
            <ac:spMk id="25" creationId="{985CE88A-19E8-4DFB-BF2B-64DE2A64C50E}"/>
          </ac:spMkLst>
        </pc:spChg>
        <pc:spChg chg="add mod">
          <ac:chgData name="Papersnake" userId="de1547ba-02cb-4c53-bca4-d5c05c534a7d" providerId="ADAL" clId="{F72D1A20-93DF-45F9-AAFE-F09752171A3D}" dt="2021-05-08T06:48:32.386" v="1037"/>
          <ac:spMkLst>
            <pc:docMk/>
            <pc:sldMk cId="2088973871" sldId="272"/>
            <ac:spMk id="26" creationId="{7ACDE794-017C-449F-81BB-F04DC4FF47B7}"/>
          </ac:spMkLst>
        </pc:spChg>
        <pc:spChg chg="add del mod">
          <ac:chgData name="Papersnake" userId="de1547ba-02cb-4c53-bca4-d5c05c534a7d" providerId="ADAL" clId="{F72D1A20-93DF-45F9-AAFE-F09752171A3D}" dt="2021-05-08T06:52:14.810" v="1076"/>
          <ac:spMkLst>
            <pc:docMk/>
            <pc:sldMk cId="2088973871" sldId="272"/>
            <ac:spMk id="31" creationId="{6B3A60C4-49B1-425B-A5A6-9D1B81779A4D}"/>
          </ac:spMkLst>
        </pc:spChg>
        <pc:spChg chg="add mod">
          <ac:chgData name="Papersnake" userId="de1547ba-02cb-4c53-bca4-d5c05c534a7d" providerId="ADAL" clId="{F72D1A20-93DF-45F9-AAFE-F09752171A3D}" dt="2021-05-08T06:52:17.654" v="1078"/>
          <ac:spMkLst>
            <pc:docMk/>
            <pc:sldMk cId="2088973871" sldId="272"/>
            <ac:spMk id="32" creationId="{0096F3C5-9D65-4A6A-B554-EA25C9AB161E}"/>
          </ac:spMkLst>
        </pc:spChg>
        <pc:grpChg chg="add del">
          <ac:chgData name="Papersnake" userId="de1547ba-02cb-4c53-bca4-d5c05c534a7d" providerId="ADAL" clId="{F72D1A20-93DF-45F9-AAFE-F09752171A3D}" dt="2021-05-08T06:48:16.079" v="1029" actId="21"/>
          <ac:grpSpMkLst>
            <pc:docMk/>
            <pc:sldMk cId="2088973871" sldId="272"/>
            <ac:grpSpMk id="16" creationId="{00000000-0000-0000-0000-000000000000}"/>
          </ac:grpSpMkLst>
        </pc:grpChg>
        <pc:grpChg chg="del">
          <ac:chgData name="Papersnake" userId="de1547ba-02cb-4c53-bca4-d5c05c534a7d" providerId="ADAL" clId="{F72D1A20-93DF-45F9-AAFE-F09752171A3D}" dt="2021-05-08T06:48:19.288" v="1030" actId="478"/>
          <ac:grpSpMkLst>
            <pc:docMk/>
            <pc:sldMk cId="2088973871" sldId="272"/>
            <ac:grpSpMk id="17" creationId="{00000000-0000-0000-0000-000000000000}"/>
          </ac:grpSpMkLst>
        </pc:grpChg>
        <pc:grpChg chg="add mod">
          <ac:chgData name="Papersnake" userId="de1547ba-02cb-4c53-bca4-d5c05c534a7d" providerId="ADAL" clId="{F72D1A20-93DF-45F9-AAFE-F09752171A3D}" dt="2021-05-08T06:48:23.809" v="1032" actId="1076"/>
          <ac:grpSpMkLst>
            <pc:docMk/>
            <pc:sldMk cId="2088973871" sldId="272"/>
            <ac:grpSpMk id="22" creationId="{9423EE15-0AE5-4534-BB00-5F0529FA4200}"/>
          </ac:grpSpMkLst>
        </pc:grpChg>
        <pc:picChg chg="add mod">
          <ac:chgData name="Papersnake" userId="de1547ba-02cb-4c53-bca4-d5c05c534a7d" providerId="ADAL" clId="{F72D1A20-93DF-45F9-AAFE-F09752171A3D}" dt="2021-05-08T06:51:22.612" v="1064" actId="1076"/>
          <ac:picMkLst>
            <pc:docMk/>
            <pc:sldMk cId="2088973871" sldId="272"/>
            <ac:picMk id="27" creationId="{3CCF9B61-25C1-48A3-A24D-413950F2A32A}"/>
          </ac:picMkLst>
        </pc:picChg>
        <pc:picChg chg="add mod">
          <ac:chgData name="Papersnake" userId="de1547ba-02cb-4c53-bca4-d5c05c534a7d" providerId="ADAL" clId="{F72D1A20-93DF-45F9-AAFE-F09752171A3D}" dt="2021-05-08T06:50:59.099" v="1060"/>
          <ac:picMkLst>
            <pc:docMk/>
            <pc:sldMk cId="2088973871" sldId="272"/>
            <ac:picMk id="28" creationId="{986EDC00-3BA5-49C1-9D7C-6C3A4221E1C9}"/>
          </ac:picMkLst>
        </pc:picChg>
        <pc:picChg chg="add mod">
          <ac:chgData name="Papersnake" userId="de1547ba-02cb-4c53-bca4-d5c05c534a7d" providerId="ADAL" clId="{F72D1A20-93DF-45F9-AAFE-F09752171A3D}" dt="2021-05-08T06:50:59.099" v="1060"/>
          <ac:picMkLst>
            <pc:docMk/>
            <pc:sldMk cId="2088973871" sldId="272"/>
            <ac:picMk id="29" creationId="{DB5E4235-C841-4275-B24A-B269BAAF79F4}"/>
          </ac:picMkLst>
        </pc:picChg>
        <pc:picChg chg="add mod">
          <ac:chgData name="Papersnake" userId="de1547ba-02cb-4c53-bca4-d5c05c534a7d" providerId="ADAL" clId="{F72D1A20-93DF-45F9-AAFE-F09752171A3D}" dt="2021-05-08T06:50:59.099" v="1060"/>
          <ac:picMkLst>
            <pc:docMk/>
            <pc:sldMk cId="2088973871" sldId="272"/>
            <ac:picMk id="30" creationId="{530DC88B-1827-4F63-852C-B22CBEE4807B}"/>
          </ac:picMkLst>
        </pc:picChg>
      </pc:sldChg>
      <pc:sldChg chg="addSp delSp modSp del mod modTransition">
        <pc:chgData name="Papersnake" userId="de1547ba-02cb-4c53-bca4-d5c05c534a7d" providerId="ADAL" clId="{F72D1A20-93DF-45F9-AAFE-F09752171A3D}" dt="2021-05-08T06:52:57.831" v="1094" actId="47"/>
        <pc:sldMkLst>
          <pc:docMk/>
          <pc:sldMk cId="163892983" sldId="273"/>
        </pc:sldMkLst>
        <pc:spChg chg="del">
          <ac:chgData name="Papersnake" userId="de1547ba-02cb-4c53-bca4-d5c05c534a7d" providerId="ADAL" clId="{F72D1A20-93DF-45F9-AAFE-F09752171A3D}" dt="2021-05-08T06:52:56.040" v="1093" actId="478"/>
          <ac:spMkLst>
            <pc:docMk/>
            <pc:sldMk cId="163892983" sldId="273"/>
            <ac:spMk id="2" creationId="{00000000-0000-0000-0000-000000000000}"/>
          </ac:spMkLst>
        </pc:spChg>
        <pc:spChg chg="add mod">
          <ac:chgData name="Papersnake" userId="de1547ba-02cb-4c53-bca4-d5c05c534a7d" providerId="ADAL" clId="{F72D1A20-93DF-45F9-AAFE-F09752171A3D}" dt="2021-05-08T06:52:56.040" v="1093" actId="478"/>
          <ac:spMkLst>
            <pc:docMk/>
            <pc:sldMk cId="163892983" sldId="273"/>
            <ac:spMk id="5" creationId="{469E4602-BDE2-445C-A9B6-E1BC0AE46FEC}"/>
          </ac:spMkLst>
        </pc:spChg>
      </pc:sldChg>
      <pc:sldChg chg="del modTransition">
        <pc:chgData name="Papersnake" userId="de1547ba-02cb-4c53-bca4-d5c05c534a7d" providerId="ADAL" clId="{F72D1A20-93DF-45F9-AAFE-F09752171A3D}" dt="2021-05-08T06:37:47.413" v="894" actId="47"/>
        <pc:sldMkLst>
          <pc:docMk/>
          <pc:sldMk cId="1846409938" sldId="274"/>
        </pc:sldMkLst>
      </pc:sldChg>
      <pc:sldChg chg="addSp delSp modSp mod modTransition">
        <pc:chgData name="Papersnake" userId="de1547ba-02cb-4c53-bca4-d5c05c534a7d" providerId="ADAL" clId="{F72D1A20-93DF-45F9-AAFE-F09752171A3D}" dt="2021-05-08T07:07:56.937" v="1158" actId="20577"/>
        <pc:sldMkLst>
          <pc:docMk/>
          <pc:sldMk cId="1579524471" sldId="275"/>
        </pc:sldMkLst>
        <pc:spChg chg="add del">
          <ac:chgData name="Papersnake" userId="de1547ba-02cb-4c53-bca4-d5c05c534a7d" providerId="ADAL" clId="{F72D1A20-93DF-45F9-AAFE-F09752171A3D}" dt="2021-05-08T06:40:33.052" v="926"/>
          <ac:spMkLst>
            <pc:docMk/>
            <pc:sldMk cId="1579524471" sldId="275"/>
            <ac:spMk id="4" creationId="{21B65A1E-D369-4C45-AA9C-E8120886814A}"/>
          </ac:spMkLst>
        </pc:spChg>
        <pc:spChg chg="mod">
          <ac:chgData name="Papersnake" userId="de1547ba-02cb-4c53-bca4-d5c05c534a7d" providerId="ADAL" clId="{F72D1A20-93DF-45F9-AAFE-F09752171A3D}" dt="2021-05-08T07:07:51.421" v="1155" actId="1076"/>
          <ac:spMkLst>
            <pc:docMk/>
            <pc:sldMk cId="1579524471" sldId="275"/>
            <ac:spMk id="8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0:25.214" v="923" actId="20577"/>
          <ac:spMkLst>
            <pc:docMk/>
            <pc:sldMk cId="1579524471" sldId="275"/>
            <ac:spMk id="16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7:53.016" v="1156" actId="20577"/>
          <ac:spMkLst>
            <pc:docMk/>
            <pc:sldMk cId="1579524471" sldId="275"/>
            <ac:spMk id="17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7:55.110" v="1157" actId="20577"/>
          <ac:spMkLst>
            <pc:docMk/>
            <pc:sldMk cId="1579524471" sldId="275"/>
            <ac:spMk id="18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7:56.937" v="1158" actId="20577"/>
          <ac:spMkLst>
            <pc:docMk/>
            <pc:sldMk cId="1579524471" sldId="275"/>
            <ac:spMk id="19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1:38.599" v="944" actId="1076"/>
          <ac:spMkLst>
            <pc:docMk/>
            <pc:sldMk cId="1579524471" sldId="275"/>
            <ac:spMk id="20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1:35.283" v="943" actId="478"/>
          <ac:spMkLst>
            <pc:docMk/>
            <pc:sldMk cId="1579524471" sldId="275"/>
            <ac:spMk id="21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2:04.829" v="949" actId="1076"/>
          <ac:spMkLst>
            <pc:docMk/>
            <pc:sldMk cId="1579524471" sldId="275"/>
            <ac:spMk id="22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1:48.685" v="946" actId="478"/>
          <ac:spMkLst>
            <pc:docMk/>
            <pc:sldMk cId="1579524471" sldId="275"/>
            <ac:spMk id="23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2:13.250" v="952" actId="1076"/>
          <ac:spMkLst>
            <pc:docMk/>
            <pc:sldMk cId="1579524471" sldId="275"/>
            <ac:spMk id="24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2:11.163" v="951" actId="478"/>
          <ac:spMkLst>
            <pc:docMk/>
            <pc:sldMk cId="1579524471" sldId="275"/>
            <ac:spMk id="25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42:21.683" v="955" actId="1076"/>
          <ac:spMkLst>
            <pc:docMk/>
            <pc:sldMk cId="1579524471" sldId="275"/>
            <ac:spMk id="26" creationId="{00000000-0000-0000-0000-000000000000}"/>
          </ac:spMkLst>
        </pc:spChg>
        <pc:spChg chg="del">
          <ac:chgData name="Papersnake" userId="de1547ba-02cb-4c53-bca4-d5c05c534a7d" providerId="ADAL" clId="{F72D1A20-93DF-45F9-AAFE-F09752171A3D}" dt="2021-05-08T06:42:20.188" v="954" actId="478"/>
          <ac:spMkLst>
            <pc:docMk/>
            <pc:sldMk cId="1579524471" sldId="275"/>
            <ac:spMk id="27" creationId="{00000000-0000-0000-0000-000000000000}"/>
          </ac:spMkLst>
        </pc:spChg>
        <pc:spChg chg="add mod">
          <ac:chgData name="Papersnake" userId="de1547ba-02cb-4c53-bca4-d5c05c534a7d" providerId="ADAL" clId="{F72D1A20-93DF-45F9-AAFE-F09752171A3D}" dt="2021-05-08T06:42:24.989" v="956" actId="113"/>
          <ac:spMkLst>
            <pc:docMk/>
            <pc:sldMk cId="1579524471" sldId="275"/>
            <ac:spMk id="28" creationId="{55C9AF92-0304-4EDD-A2B3-9870E1C1A3A8}"/>
          </ac:spMkLst>
        </pc:spChg>
      </pc:sldChg>
      <pc:sldChg chg="del modTransition">
        <pc:chgData name="Papersnake" userId="de1547ba-02cb-4c53-bca4-d5c05c534a7d" providerId="ADAL" clId="{F72D1A20-93DF-45F9-AAFE-F09752171A3D}" dt="2021-05-08T06:42:36.765" v="957" actId="47"/>
        <pc:sldMkLst>
          <pc:docMk/>
          <pc:sldMk cId="719094417" sldId="276"/>
        </pc:sldMkLst>
      </pc:sldChg>
      <pc:sldChg chg="add del modTransition">
        <pc:chgData name="Papersnake" userId="de1547ba-02cb-4c53-bca4-d5c05c534a7d" providerId="ADAL" clId="{F72D1A20-93DF-45F9-AAFE-F09752171A3D}" dt="2021-05-08T07:06:44.927" v="1152" actId="47"/>
        <pc:sldMkLst>
          <pc:docMk/>
          <pc:sldMk cId="1369356620" sldId="277"/>
        </pc:sldMkLst>
      </pc:sldChg>
      <pc:sldChg chg="addSp modSp mod modTransition">
        <pc:chgData name="Papersnake" userId="de1547ba-02cb-4c53-bca4-d5c05c534a7d" providerId="ADAL" clId="{F72D1A20-93DF-45F9-AAFE-F09752171A3D}" dt="2021-05-08T06:56:54.772" v="1125" actId="14100"/>
        <pc:sldMkLst>
          <pc:docMk/>
          <pc:sldMk cId="1540846267" sldId="278"/>
        </pc:sldMkLst>
        <pc:spChg chg="mod">
          <ac:chgData name="Papersnake" userId="de1547ba-02cb-4c53-bca4-d5c05c534a7d" providerId="ADAL" clId="{F72D1A20-93DF-45F9-AAFE-F09752171A3D}" dt="2021-05-08T06:55:21.359" v="1098"/>
          <ac:spMkLst>
            <pc:docMk/>
            <pc:sldMk cId="1540846267" sldId="278"/>
            <ac:spMk id="5" creationId="{00000000-0000-0000-0000-000000000000}"/>
          </ac:spMkLst>
        </pc:spChg>
        <pc:spChg chg="add mod">
          <ac:chgData name="Papersnake" userId="de1547ba-02cb-4c53-bca4-d5c05c534a7d" providerId="ADAL" clId="{F72D1A20-93DF-45F9-AAFE-F09752171A3D}" dt="2021-05-08T04:55:54.495" v="13"/>
          <ac:spMkLst>
            <pc:docMk/>
            <pc:sldMk cId="1540846267" sldId="278"/>
            <ac:spMk id="16" creationId="{040EB5B3-CB50-4FA3-B3ED-4F79A28D5EBC}"/>
          </ac:spMkLst>
        </pc:spChg>
        <pc:spChg chg="add mod">
          <ac:chgData name="Papersnake" userId="de1547ba-02cb-4c53-bca4-d5c05c534a7d" providerId="ADAL" clId="{F72D1A20-93DF-45F9-AAFE-F09752171A3D}" dt="2021-05-08T04:55:54.495" v="13"/>
          <ac:spMkLst>
            <pc:docMk/>
            <pc:sldMk cId="1540846267" sldId="278"/>
            <ac:spMk id="17" creationId="{391541F4-FE06-4C44-8378-D4A0374C71A9}"/>
          </ac:spMkLst>
        </pc:spChg>
        <pc:spChg chg="add mod">
          <ac:chgData name="Papersnake" userId="de1547ba-02cb-4c53-bca4-d5c05c534a7d" providerId="ADAL" clId="{F72D1A20-93DF-45F9-AAFE-F09752171A3D}" dt="2021-05-08T04:55:54.495" v="13"/>
          <ac:spMkLst>
            <pc:docMk/>
            <pc:sldMk cId="1540846267" sldId="278"/>
            <ac:spMk id="21" creationId="{DB7A32C5-4961-4A9C-9765-87394F26ED4A}"/>
          </ac:spMkLst>
        </pc:spChg>
        <pc:picChg chg="add mod">
          <ac:chgData name="Papersnake" userId="de1547ba-02cb-4c53-bca4-d5c05c534a7d" providerId="ADAL" clId="{F72D1A20-93DF-45F9-AAFE-F09752171A3D}" dt="2021-05-08T06:56:54.772" v="1125" actId="14100"/>
          <ac:picMkLst>
            <pc:docMk/>
            <pc:sldMk cId="1540846267" sldId="278"/>
            <ac:picMk id="15" creationId="{9D081C03-9FE1-4D9B-88D3-1FB0EC52F845}"/>
          </ac:picMkLst>
        </pc:picChg>
      </pc:sldChg>
      <pc:sldChg chg="addSp delSp modSp new mod modTransition">
        <pc:chgData name="Papersnake" userId="de1547ba-02cb-4c53-bca4-d5c05c534a7d" providerId="ADAL" clId="{F72D1A20-93DF-45F9-AAFE-F09752171A3D}" dt="2021-05-08T06:54:22.225" v="1095"/>
        <pc:sldMkLst>
          <pc:docMk/>
          <pc:sldMk cId="1322999850" sldId="279"/>
        </pc:sldMkLst>
        <pc:spChg chg="add del mod">
          <ac:chgData name="Papersnake" userId="de1547ba-02cb-4c53-bca4-d5c05c534a7d" providerId="ADAL" clId="{F72D1A20-93DF-45F9-AAFE-F09752171A3D}" dt="2021-05-08T05:32:05.536" v="67"/>
          <ac:spMkLst>
            <pc:docMk/>
            <pc:sldMk cId="1322999850" sldId="279"/>
            <ac:spMk id="7" creationId="{0F543CF6-27CF-4A1D-985D-806BB4616FF4}"/>
          </ac:spMkLst>
        </pc:spChg>
        <pc:spChg chg="add del mod">
          <ac:chgData name="Papersnake" userId="de1547ba-02cb-4c53-bca4-d5c05c534a7d" providerId="ADAL" clId="{F72D1A20-93DF-45F9-AAFE-F09752171A3D}" dt="2021-05-08T05:32:07.450" v="69"/>
          <ac:spMkLst>
            <pc:docMk/>
            <pc:sldMk cId="1322999850" sldId="279"/>
            <ac:spMk id="8" creationId="{FA7159BF-87C5-4B9D-B82B-7D65D77A8886}"/>
          </ac:spMkLst>
        </pc:spChg>
        <pc:spChg chg="add mod">
          <ac:chgData name="Papersnake" userId="de1547ba-02cb-4c53-bca4-d5c05c534a7d" providerId="ADAL" clId="{F72D1A20-93DF-45F9-AAFE-F09752171A3D}" dt="2021-05-08T05:34:28.427" v="101" actId="14100"/>
          <ac:spMkLst>
            <pc:docMk/>
            <pc:sldMk cId="1322999850" sldId="279"/>
            <ac:spMk id="10" creationId="{BC354AFD-3063-45C3-A50D-090236F40390}"/>
          </ac:spMkLst>
        </pc:spChg>
        <pc:graphicFrameChg chg="add del mod">
          <ac:chgData name="Papersnake" userId="de1547ba-02cb-4c53-bca4-d5c05c534a7d" providerId="ADAL" clId="{F72D1A20-93DF-45F9-AAFE-F09752171A3D}" dt="2021-05-08T05:29:07.180" v="49"/>
          <ac:graphicFrameMkLst>
            <pc:docMk/>
            <pc:sldMk cId="1322999850" sldId="279"/>
            <ac:graphicFrameMk id="4" creationId="{9198641A-F09F-42D2-AA9E-02C4F3850BD8}"/>
          </ac:graphicFrameMkLst>
        </pc:graphicFrameChg>
        <pc:picChg chg="add del mod">
          <ac:chgData name="Papersnake" userId="de1547ba-02cb-4c53-bca4-d5c05c534a7d" providerId="ADAL" clId="{F72D1A20-93DF-45F9-AAFE-F09752171A3D}" dt="2021-05-08T05:35:49.519" v="107" actId="1076"/>
          <ac:picMkLst>
            <pc:docMk/>
            <pc:sldMk cId="1322999850" sldId="279"/>
            <ac:picMk id="3" creationId="{6F5BC0AF-8B55-469B-AE5D-D72134287991}"/>
          </ac:picMkLst>
        </pc:picChg>
        <pc:picChg chg="add del mod">
          <ac:chgData name="Papersnake" userId="de1547ba-02cb-4c53-bca4-d5c05c534a7d" providerId="ADAL" clId="{F72D1A20-93DF-45F9-AAFE-F09752171A3D}" dt="2021-05-08T05:30:02.053" v="55"/>
          <ac:picMkLst>
            <pc:docMk/>
            <pc:sldMk cId="1322999850" sldId="279"/>
            <ac:picMk id="6" creationId="{F731E8BC-2CF7-45C4-9A87-997B923750BE}"/>
          </ac:picMkLst>
        </pc:picChg>
        <pc:picChg chg="add del mod">
          <ac:chgData name="Papersnake" userId="de1547ba-02cb-4c53-bca4-d5c05c534a7d" providerId="ADAL" clId="{F72D1A20-93DF-45F9-AAFE-F09752171A3D}" dt="2021-05-08T05:32:36.641" v="75" actId="478"/>
          <ac:picMkLst>
            <pc:docMk/>
            <pc:sldMk cId="1322999850" sldId="279"/>
            <ac:picMk id="9" creationId="{60FFC62B-5846-4DF4-8CB7-A0DC977D74F3}"/>
          </ac:picMkLst>
        </pc:picChg>
      </pc:sldChg>
      <pc:sldChg chg="add ord modTransition">
        <pc:chgData name="Papersnake" userId="de1547ba-02cb-4c53-bca4-d5c05c534a7d" providerId="ADAL" clId="{F72D1A20-93DF-45F9-AAFE-F09752171A3D}" dt="2021-05-08T06:54:22.225" v="1095"/>
        <pc:sldMkLst>
          <pc:docMk/>
          <pc:sldMk cId="4283823775" sldId="280"/>
        </pc:sldMkLst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1955419376" sldId="281"/>
        </pc:sldMkLst>
        <pc:spChg chg="add del mod">
          <ac:chgData name="Papersnake" userId="de1547ba-02cb-4c53-bca4-d5c05c534a7d" providerId="ADAL" clId="{F72D1A20-93DF-45F9-AAFE-F09752171A3D}" dt="2021-05-08T05:37:09.587" v="136" actId="22"/>
          <ac:spMkLst>
            <pc:docMk/>
            <pc:sldMk cId="1955419376" sldId="281"/>
            <ac:spMk id="5" creationId="{D10273A9-A27B-4EFD-A765-4291879D880A}"/>
          </ac:spMkLst>
        </pc:spChg>
        <pc:spChg chg="mod">
          <ac:chgData name="Papersnake" userId="de1547ba-02cb-4c53-bca4-d5c05c534a7d" providerId="ADAL" clId="{F72D1A20-93DF-45F9-AAFE-F09752171A3D}" dt="2021-05-08T05:36:02.062" v="111"/>
          <ac:spMkLst>
            <pc:docMk/>
            <pc:sldMk cId="1955419376" sldId="281"/>
            <ac:spMk id="10" creationId="{BC354AFD-3063-45C3-A50D-090236F40390}"/>
          </ac:spMkLst>
        </pc:spChg>
        <pc:picChg chg="mod">
          <ac:chgData name="Papersnake" userId="de1547ba-02cb-4c53-bca4-d5c05c534a7d" providerId="ADAL" clId="{F72D1A20-93DF-45F9-AAFE-F09752171A3D}" dt="2021-05-08T05:36:20.855" v="116" actId="1076"/>
          <ac:picMkLst>
            <pc:docMk/>
            <pc:sldMk cId="1955419376" sldId="281"/>
            <ac:picMk id="3" creationId="{6F5BC0AF-8B55-469B-AE5D-D72134287991}"/>
          </ac:picMkLst>
        </pc:picChg>
      </pc:sldChg>
      <pc:sldChg chg="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1414073335" sldId="282"/>
        </pc:sldMkLst>
        <pc:spChg chg="mod">
          <ac:chgData name="Papersnake" userId="de1547ba-02cb-4c53-bca4-d5c05c534a7d" providerId="ADAL" clId="{F72D1A20-93DF-45F9-AAFE-F09752171A3D}" dt="2021-05-08T05:39:08.062" v="167" actId="1076"/>
          <ac:spMkLst>
            <pc:docMk/>
            <pc:sldMk cId="1414073335" sldId="282"/>
            <ac:spMk id="10" creationId="{BC354AFD-3063-45C3-A50D-090236F40390}"/>
          </ac:spMkLst>
        </pc:spChg>
        <pc:picChg chg="mod">
          <ac:chgData name="Papersnake" userId="de1547ba-02cb-4c53-bca4-d5c05c534a7d" providerId="ADAL" clId="{F72D1A20-93DF-45F9-AAFE-F09752171A3D}" dt="2021-05-08T05:38:51.330" v="163" actId="1076"/>
          <ac:picMkLst>
            <pc:docMk/>
            <pc:sldMk cId="1414073335" sldId="282"/>
            <ac:picMk id="3" creationId="{6F5BC0AF-8B55-469B-AE5D-D72134287991}"/>
          </ac:picMkLst>
        </pc:picChg>
      </pc:sldChg>
      <pc:sldChg chg="modSp add del mod modTransition">
        <pc:chgData name="Papersnake" userId="de1547ba-02cb-4c53-bca4-d5c05c534a7d" providerId="ADAL" clId="{F72D1A20-93DF-45F9-AAFE-F09752171A3D}" dt="2021-05-08T07:06:40.529" v="1149" actId="2696"/>
        <pc:sldMkLst>
          <pc:docMk/>
          <pc:sldMk cId="2832322795" sldId="283"/>
        </pc:sldMkLst>
        <pc:spChg chg="mod">
          <ac:chgData name="Papersnake" userId="de1547ba-02cb-4c53-bca4-d5c05c534a7d" providerId="ADAL" clId="{F72D1A20-93DF-45F9-AAFE-F09752171A3D}" dt="2021-05-08T05:40:35.986" v="193" actId="14100"/>
          <ac:spMkLst>
            <pc:docMk/>
            <pc:sldMk cId="2832322795" sldId="283"/>
            <ac:spMk id="10" creationId="{BC354AFD-3063-45C3-A50D-090236F40390}"/>
          </ac:spMkLst>
        </pc:spChg>
        <pc:picChg chg="mod">
          <ac:chgData name="Papersnake" userId="de1547ba-02cb-4c53-bca4-d5c05c534a7d" providerId="ADAL" clId="{F72D1A20-93DF-45F9-AAFE-F09752171A3D}" dt="2021-05-08T05:42:00.739" v="197" actId="14100"/>
          <ac:picMkLst>
            <pc:docMk/>
            <pc:sldMk cId="2832322795" sldId="283"/>
            <ac:picMk id="3" creationId="{6F5BC0AF-8B55-469B-AE5D-D72134287991}"/>
          </ac:picMkLst>
        </pc:picChg>
      </pc:sldChg>
      <pc:sldChg chg="modSp add del mod ord modTransition">
        <pc:chgData name="Papersnake" userId="de1547ba-02cb-4c53-bca4-d5c05c534a7d" providerId="ADAL" clId="{F72D1A20-93DF-45F9-AAFE-F09752171A3D}" dt="2021-05-08T06:54:22.225" v="1095"/>
        <pc:sldMkLst>
          <pc:docMk/>
          <pc:sldMk cId="4242796246" sldId="284"/>
        </pc:sldMkLst>
        <pc:picChg chg="mod">
          <ac:chgData name="Papersnake" userId="de1547ba-02cb-4c53-bca4-d5c05c534a7d" providerId="ADAL" clId="{F72D1A20-93DF-45F9-AAFE-F09752171A3D}" dt="2021-05-08T05:40:07.261" v="183" actId="14100"/>
          <ac:picMkLst>
            <pc:docMk/>
            <pc:sldMk cId="4242796246" sldId="284"/>
            <ac:picMk id="3" creationId="{6F5BC0AF-8B55-469B-AE5D-D72134287991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278675833" sldId="285"/>
        </pc:sldMkLst>
        <pc:spChg chg="add del mod">
          <ac:chgData name="Papersnake" userId="de1547ba-02cb-4c53-bca4-d5c05c534a7d" providerId="ADAL" clId="{F72D1A20-93DF-45F9-AAFE-F09752171A3D}" dt="2021-05-08T06:07:08.547" v="538"/>
          <ac:spMkLst>
            <pc:docMk/>
            <pc:sldMk cId="3278675833" sldId="285"/>
            <ac:spMk id="5" creationId="{1ABA5272-49DC-4EA6-9131-3030C8756866}"/>
          </ac:spMkLst>
        </pc:spChg>
        <pc:spChg chg="add del">
          <ac:chgData name="Papersnake" userId="de1547ba-02cb-4c53-bca4-d5c05c534a7d" providerId="ADAL" clId="{F72D1A20-93DF-45F9-AAFE-F09752171A3D}" dt="2021-05-08T06:07:14.892" v="540" actId="478"/>
          <ac:spMkLst>
            <pc:docMk/>
            <pc:sldMk cId="3278675833" sldId="285"/>
            <ac:spMk id="6" creationId="{9F39363C-037C-4FE3-B8B5-8A69001D3418}"/>
          </ac:spMkLst>
        </pc:spChg>
        <pc:spChg chg="mod">
          <ac:chgData name="Papersnake" userId="de1547ba-02cb-4c53-bca4-d5c05c534a7d" providerId="ADAL" clId="{F72D1A20-93DF-45F9-AAFE-F09752171A3D}" dt="2021-05-08T06:06:33.420" v="535" actId="20577"/>
          <ac:spMkLst>
            <pc:docMk/>
            <pc:sldMk cId="3278675833" sldId="285"/>
            <ac:spMk id="21" creationId="{7DA7C5F4-5782-4B35-ADBB-76EE2EED3B12}"/>
          </ac:spMkLst>
        </pc:spChg>
        <pc:picChg chg="add del mod">
          <ac:chgData name="Papersnake" userId="de1547ba-02cb-4c53-bca4-d5c05c534a7d" providerId="ADAL" clId="{F72D1A20-93DF-45F9-AAFE-F09752171A3D}" dt="2021-05-08T06:06:53.327" v="536" actId="478"/>
          <ac:picMkLst>
            <pc:docMk/>
            <pc:sldMk cId="3278675833" sldId="285"/>
            <ac:picMk id="4" creationId="{224419BD-AB8A-4A96-9512-FE301730589A}"/>
          </ac:picMkLst>
        </pc:picChg>
        <pc:picChg chg="add del mod">
          <ac:chgData name="Papersnake" userId="de1547ba-02cb-4c53-bca4-d5c05c534a7d" providerId="ADAL" clId="{F72D1A20-93DF-45F9-AAFE-F09752171A3D}" dt="2021-05-08T06:07:53.548" v="543" actId="21"/>
          <ac:picMkLst>
            <pc:docMk/>
            <pc:sldMk cId="3278675833" sldId="285"/>
            <ac:picMk id="8" creationId="{87D2CAD4-3E8B-4DF5-9FE8-634CC501C4CD}"/>
          </ac:picMkLst>
        </pc:picChg>
        <pc:picChg chg="add mod">
          <ac:chgData name="Papersnake" userId="de1547ba-02cb-4c53-bca4-d5c05c534a7d" providerId="ADAL" clId="{F72D1A20-93DF-45F9-AAFE-F09752171A3D}" dt="2021-05-08T06:08:09.571" v="549" actId="1076"/>
          <ac:picMkLst>
            <pc:docMk/>
            <pc:sldMk cId="3278675833" sldId="285"/>
            <ac:picMk id="25" creationId="{32B28860-379D-47EF-A5F6-ED6F49D2CD1F}"/>
          </ac:picMkLst>
        </pc:picChg>
        <pc:picChg chg="add mod">
          <ac:chgData name="Papersnake" userId="de1547ba-02cb-4c53-bca4-d5c05c534a7d" providerId="ADAL" clId="{F72D1A20-93DF-45F9-AAFE-F09752171A3D}" dt="2021-05-08T06:09:41.705" v="556"/>
          <ac:picMkLst>
            <pc:docMk/>
            <pc:sldMk cId="3278675833" sldId="285"/>
            <ac:picMk id="26" creationId="{F6AFD3FA-779A-4F07-A8FB-AA402761125C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983318983" sldId="286"/>
        </pc:sldMkLst>
        <pc:picChg chg="add del mod">
          <ac:chgData name="Papersnake" userId="de1547ba-02cb-4c53-bca4-d5c05c534a7d" providerId="ADAL" clId="{F72D1A20-93DF-45F9-AAFE-F09752171A3D}" dt="2021-05-08T06:09:40.624" v="555" actId="21"/>
          <ac:picMkLst>
            <pc:docMk/>
            <pc:sldMk cId="983318983" sldId="286"/>
            <ac:picMk id="4" creationId="{27C31261-8FD3-4886-A4B2-0B390AEB23C3}"/>
          </ac:picMkLst>
        </pc:picChg>
        <pc:picChg chg="add mod">
          <ac:chgData name="Papersnake" userId="de1547ba-02cb-4c53-bca4-d5c05c534a7d" providerId="ADAL" clId="{F72D1A20-93DF-45F9-AAFE-F09752171A3D}" dt="2021-05-08T06:09:53.064" v="562" actId="1076"/>
          <ac:picMkLst>
            <pc:docMk/>
            <pc:sldMk cId="983318983" sldId="286"/>
            <ac:picMk id="24" creationId="{EF13A39B-290D-46D5-A055-6594828C5DC8}"/>
          </ac:picMkLst>
        </pc:picChg>
        <pc:picChg chg="add mod">
          <ac:chgData name="Papersnake" userId="de1547ba-02cb-4c53-bca4-d5c05c534a7d" providerId="ADAL" clId="{F72D1A20-93DF-45F9-AAFE-F09752171A3D}" dt="2021-05-08T06:10:57.364" v="572" actId="1076"/>
          <ac:picMkLst>
            <pc:docMk/>
            <pc:sldMk cId="983318983" sldId="286"/>
            <ac:picMk id="25" creationId="{457D2C18-5AFE-4B6B-B8AA-D8E55130FD26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2964426483" sldId="287"/>
        </pc:sldMkLst>
        <pc:spChg chg="mod">
          <ac:chgData name="Papersnake" userId="de1547ba-02cb-4c53-bca4-d5c05c534a7d" providerId="ADAL" clId="{F72D1A20-93DF-45F9-AAFE-F09752171A3D}" dt="2021-05-08T06:11:16.593" v="574" actId="1076"/>
          <ac:spMkLst>
            <pc:docMk/>
            <pc:sldMk cId="2964426483" sldId="287"/>
            <ac:spMk id="36" creationId="{00000000-0000-0000-0000-000000000000}"/>
          </ac:spMkLst>
        </pc:spChg>
        <pc:picChg chg="add mod">
          <ac:chgData name="Papersnake" userId="de1547ba-02cb-4c53-bca4-d5c05c534a7d" providerId="ADAL" clId="{F72D1A20-93DF-45F9-AAFE-F09752171A3D}" dt="2021-05-08T06:11:19.518" v="575" actId="1076"/>
          <ac:picMkLst>
            <pc:docMk/>
            <pc:sldMk cId="2964426483" sldId="287"/>
            <ac:picMk id="4" creationId="{1D8875A2-6E1D-4303-9665-077C6D2AC330}"/>
          </ac:picMkLst>
        </pc:picChg>
        <pc:picChg chg="add del mod">
          <ac:chgData name="Papersnake" userId="de1547ba-02cb-4c53-bca4-d5c05c534a7d" providerId="ADAL" clId="{F72D1A20-93DF-45F9-AAFE-F09752171A3D}" dt="2021-05-08T06:12:52.507" v="586"/>
          <ac:picMkLst>
            <pc:docMk/>
            <pc:sldMk cId="2964426483" sldId="287"/>
            <ac:picMk id="24" creationId="{A6CCC71D-573A-4FB6-8184-D2A74754EB7C}"/>
          </ac:picMkLst>
        </pc:picChg>
        <pc:picChg chg="add mod">
          <ac:chgData name="Papersnake" userId="de1547ba-02cb-4c53-bca4-d5c05c534a7d" providerId="ADAL" clId="{F72D1A20-93DF-45F9-AAFE-F09752171A3D}" dt="2021-05-08T06:12:55.948" v="589" actId="1076"/>
          <ac:picMkLst>
            <pc:docMk/>
            <pc:sldMk cId="2964426483" sldId="287"/>
            <ac:picMk id="25" creationId="{1AE0CEB3-2C1F-4810-BDEA-9FC348657750}"/>
          </ac:picMkLst>
        </pc:picChg>
      </pc:sldChg>
      <pc:sldChg chg="add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704635459" sldId="288"/>
        </pc:sldMkLst>
        <pc:spChg chg="mod">
          <ac:chgData name="Papersnake" userId="de1547ba-02cb-4c53-bca4-d5c05c534a7d" providerId="ADAL" clId="{F72D1A20-93DF-45F9-AAFE-F09752171A3D}" dt="2021-05-08T06:12:36.327" v="582" actId="1076"/>
          <ac:spMkLst>
            <pc:docMk/>
            <pc:sldMk cId="3704635459" sldId="288"/>
            <ac:spMk id="31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6:12:40.782" v="583" actId="1076"/>
          <ac:spMkLst>
            <pc:docMk/>
            <pc:sldMk cId="3704635459" sldId="288"/>
            <ac:spMk id="37" creationId="{00000000-0000-0000-0000-000000000000}"/>
          </ac:spMkLst>
        </pc:spChg>
        <pc:picChg chg="add mod">
          <ac:chgData name="Papersnake" userId="de1547ba-02cb-4c53-bca4-d5c05c534a7d" providerId="ADAL" clId="{F72D1A20-93DF-45F9-AAFE-F09752171A3D}" dt="2021-05-08T06:12:45.042" v="584" actId="1076"/>
          <ac:picMkLst>
            <pc:docMk/>
            <pc:sldMk cId="3704635459" sldId="288"/>
            <ac:picMk id="4" creationId="{083E9A87-373C-4C6C-A95C-B660BC72B81B}"/>
          </ac:picMkLst>
        </pc:picChg>
        <pc:picChg chg="add mod">
          <ac:chgData name="Papersnake" userId="de1547ba-02cb-4c53-bca4-d5c05c534a7d" providerId="ADAL" clId="{F72D1A20-93DF-45F9-AAFE-F09752171A3D}" dt="2021-05-08T06:13:49.723" v="595" actId="1076"/>
          <ac:picMkLst>
            <pc:docMk/>
            <pc:sldMk cId="3704635459" sldId="288"/>
            <ac:picMk id="6" creationId="{5250D0C3-465A-4B91-B65C-6E9BF4F7F946}"/>
          </ac:picMkLst>
        </pc:picChg>
      </pc:sldChg>
      <pc:sldChg chg="add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1461641784" sldId="289"/>
        </pc:sldMkLst>
        <pc:picChg chg="mod">
          <ac:chgData name="Papersnake" userId="de1547ba-02cb-4c53-bca4-d5c05c534a7d" providerId="ADAL" clId="{F72D1A20-93DF-45F9-AAFE-F09752171A3D}" dt="2021-05-08T06:13:09.456" v="591" actId="1076"/>
          <ac:picMkLst>
            <pc:docMk/>
            <pc:sldMk cId="1461641784" sldId="289"/>
            <ac:picMk id="4" creationId="{083E9A87-373C-4C6C-A95C-B660BC72B81B}"/>
          </ac:picMkLst>
        </pc:picChg>
        <pc:picChg chg="add mod">
          <ac:chgData name="Papersnake" userId="de1547ba-02cb-4c53-bca4-d5c05c534a7d" providerId="ADAL" clId="{F72D1A20-93DF-45F9-AAFE-F09752171A3D}" dt="2021-05-08T06:13:55.004" v="597" actId="1076"/>
          <ac:picMkLst>
            <pc:docMk/>
            <pc:sldMk cId="1461641784" sldId="289"/>
            <ac:picMk id="20" creationId="{DFC5A27C-4789-4A04-8EF6-48D544A797FD}"/>
          </ac:picMkLst>
        </pc:picChg>
      </pc:sldChg>
      <pc:sldChg chg="add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431671321" sldId="290"/>
        </pc:sldMkLst>
        <pc:spChg chg="add mod">
          <ac:chgData name="Papersnake" userId="de1547ba-02cb-4c53-bca4-d5c05c534a7d" providerId="ADAL" clId="{F72D1A20-93DF-45F9-AAFE-F09752171A3D}" dt="2021-05-08T06:35:26.655" v="855"/>
          <ac:spMkLst>
            <pc:docMk/>
            <pc:sldMk cId="3431671321" sldId="290"/>
            <ac:spMk id="6" creationId="{68F2D7D2-EDA6-4181-9159-C2067ECBC3AC}"/>
          </ac:spMkLst>
        </pc:spChg>
        <pc:picChg chg="add mod">
          <ac:chgData name="Papersnake" userId="de1547ba-02cb-4c53-bca4-d5c05c534a7d" providerId="ADAL" clId="{F72D1A20-93DF-45F9-AAFE-F09752171A3D}" dt="2021-05-08T06:32:21.264" v="846" actId="1076"/>
          <ac:picMkLst>
            <pc:docMk/>
            <pc:sldMk cId="3431671321" sldId="290"/>
            <ac:picMk id="3" creationId="{0F0F3F77-5E5F-4085-A17F-4A5D9957DEF5}"/>
          </ac:picMkLst>
        </pc:picChg>
        <pc:picChg chg="add mod">
          <ac:chgData name="Papersnake" userId="de1547ba-02cb-4c53-bca4-d5c05c534a7d" providerId="ADAL" clId="{F72D1A20-93DF-45F9-AAFE-F09752171A3D}" dt="2021-05-08T06:32:46.217" v="848" actId="1076"/>
          <ac:picMkLst>
            <pc:docMk/>
            <pc:sldMk cId="3431671321" sldId="290"/>
            <ac:picMk id="5" creationId="{54B548E2-625A-46A8-8C37-96044FD58215}"/>
          </ac:picMkLst>
        </pc:picChg>
      </pc:sldChg>
      <pc:sldChg chg="new del">
        <pc:chgData name="Papersnake" userId="de1547ba-02cb-4c53-bca4-d5c05c534a7d" providerId="ADAL" clId="{F72D1A20-93DF-45F9-AAFE-F09752171A3D}" dt="2021-05-08T06:30:12.778" v="838" actId="2696"/>
        <pc:sldMkLst>
          <pc:docMk/>
          <pc:sldMk cId="3845456289" sldId="290"/>
        </pc:sldMkLst>
      </pc:sldChg>
      <pc:sldChg chg="add del">
        <pc:chgData name="Papersnake" userId="de1547ba-02cb-4c53-bca4-d5c05c534a7d" providerId="ADAL" clId="{F72D1A20-93DF-45F9-AAFE-F09752171A3D}" dt="2021-05-08T06:30:48.998" v="841"/>
        <pc:sldMkLst>
          <pc:docMk/>
          <pc:sldMk cId="3078065826" sldId="291"/>
        </pc:sldMkLst>
      </pc:sldChg>
      <pc:sldChg chg="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455341276" sldId="291"/>
        </pc:sldMkLst>
        <pc:picChg chg="mod">
          <ac:chgData name="Papersnake" userId="de1547ba-02cb-4c53-bca4-d5c05c534a7d" providerId="ADAL" clId="{F72D1A20-93DF-45F9-AAFE-F09752171A3D}" dt="2021-05-08T06:32:58.383" v="852" actId="1076"/>
          <ac:picMkLst>
            <pc:docMk/>
            <pc:sldMk cId="3455341276" sldId="291"/>
            <ac:picMk id="3" creationId="{0F0F3F77-5E5F-4085-A17F-4A5D9957DEF5}"/>
          </ac:picMkLst>
        </pc:picChg>
        <pc:picChg chg="mod">
          <ac:chgData name="Papersnake" userId="de1547ba-02cb-4c53-bca4-d5c05c534a7d" providerId="ADAL" clId="{F72D1A20-93DF-45F9-AAFE-F09752171A3D}" dt="2021-05-08T06:34:31.474" v="853" actId="1076"/>
          <ac:picMkLst>
            <pc:docMk/>
            <pc:sldMk cId="3455341276" sldId="291"/>
            <ac:picMk id="5" creationId="{54B548E2-625A-46A8-8C37-96044FD58215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218324839" sldId="292"/>
        </pc:sldMkLst>
        <pc:picChg chg="add del mod">
          <ac:chgData name="Papersnake" userId="de1547ba-02cb-4c53-bca4-d5c05c534a7d" providerId="ADAL" clId="{F72D1A20-93DF-45F9-AAFE-F09752171A3D}" dt="2021-05-08T06:36:05.625" v="865" actId="21"/>
          <ac:picMkLst>
            <pc:docMk/>
            <pc:sldMk cId="3218324839" sldId="292"/>
            <ac:picMk id="3" creationId="{0F0F3F77-5E5F-4085-A17F-4A5D9957DEF5}"/>
          </ac:picMkLst>
        </pc:picChg>
        <pc:picChg chg="add del mod">
          <ac:chgData name="Papersnake" userId="de1547ba-02cb-4c53-bca4-d5c05c534a7d" providerId="ADAL" clId="{F72D1A20-93DF-45F9-AAFE-F09752171A3D}" dt="2021-05-08T06:36:05.625" v="865" actId="21"/>
          <ac:picMkLst>
            <pc:docMk/>
            <pc:sldMk cId="3218324839" sldId="292"/>
            <ac:picMk id="5" creationId="{54B548E2-625A-46A8-8C37-96044FD58215}"/>
          </ac:picMkLst>
        </pc:picChg>
      </pc:sldChg>
      <pc:sldChg chg="addSp delSp modSp new mod modTransition">
        <pc:chgData name="Papersnake" userId="de1547ba-02cb-4c53-bca4-d5c05c534a7d" providerId="ADAL" clId="{F72D1A20-93DF-45F9-AAFE-F09752171A3D}" dt="2021-05-08T06:54:22.225" v="1095"/>
        <pc:sldMkLst>
          <pc:docMk/>
          <pc:sldMk cId="2208065551" sldId="293"/>
        </pc:sldMkLst>
        <pc:spChg chg="add del mod">
          <ac:chgData name="Papersnake" userId="de1547ba-02cb-4c53-bca4-d5c05c534a7d" providerId="ADAL" clId="{F72D1A20-93DF-45F9-AAFE-F09752171A3D}" dt="2021-05-08T06:38:29.258" v="900"/>
          <ac:spMkLst>
            <pc:docMk/>
            <pc:sldMk cId="2208065551" sldId="293"/>
            <ac:spMk id="4" creationId="{2E73178D-A274-459E-B08E-FE8C0B6EE9CD}"/>
          </ac:spMkLst>
        </pc:spChg>
        <pc:spChg chg="add mod">
          <ac:chgData name="Papersnake" userId="de1547ba-02cb-4c53-bca4-d5c05c534a7d" providerId="ADAL" clId="{F72D1A20-93DF-45F9-AAFE-F09752171A3D}" dt="2021-05-08T06:39:04.017" v="908" actId="207"/>
          <ac:spMkLst>
            <pc:docMk/>
            <pc:sldMk cId="2208065551" sldId="293"/>
            <ac:spMk id="6" creationId="{7E649156-8768-4EBC-9C20-ACDAE8EA7152}"/>
          </ac:spMkLst>
        </pc:spChg>
        <pc:spChg chg="add mod">
          <ac:chgData name="Papersnake" userId="de1547ba-02cb-4c53-bca4-d5c05c534a7d" providerId="ADAL" clId="{F72D1A20-93DF-45F9-AAFE-F09752171A3D}" dt="2021-05-08T06:40:04.771" v="922" actId="2711"/>
          <ac:spMkLst>
            <pc:docMk/>
            <pc:sldMk cId="2208065551" sldId="293"/>
            <ac:spMk id="8" creationId="{57095198-D176-4FBE-B7E4-2286619DBC58}"/>
          </ac:spMkLst>
        </pc:spChg>
        <pc:picChg chg="add">
          <ac:chgData name="Papersnake" userId="de1547ba-02cb-4c53-bca4-d5c05c534a7d" providerId="ADAL" clId="{F72D1A20-93DF-45F9-AAFE-F09752171A3D}" dt="2021-05-08T06:37:57.282" v="896" actId="22"/>
          <ac:picMkLst>
            <pc:docMk/>
            <pc:sldMk cId="2208065551" sldId="293"/>
            <ac:picMk id="3" creationId="{681B0165-6DEB-4D24-A5DE-953C1A9DDAFE}"/>
          </ac:picMkLst>
        </pc:picChg>
        <pc:picChg chg="add del mod">
          <ac:chgData name="Papersnake" userId="de1547ba-02cb-4c53-bca4-d5c05c534a7d" providerId="ADAL" clId="{F72D1A20-93DF-45F9-AAFE-F09752171A3D}" dt="2021-05-08T06:38:36.074" v="903" actId="478"/>
          <ac:picMkLst>
            <pc:docMk/>
            <pc:sldMk cId="2208065551" sldId="293"/>
            <ac:picMk id="5" creationId="{2BC9FEDC-0F4B-4856-923E-1DDEE565BD13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6:54:22.225" v="1095"/>
        <pc:sldMkLst>
          <pc:docMk/>
          <pc:sldMk cId="339723677" sldId="294"/>
        </pc:sldMkLst>
        <pc:spChg chg="del">
          <ac:chgData name="Papersnake" userId="de1547ba-02cb-4c53-bca4-d5c05c534a7d" providerId="ADAL" clId="{F72D1A20-93DF-45F9-AAFE-F09752171A3D}" dt="2021-05-08T06:47:01.998" v="987" actId="478"/>
          <ac:spMkLst>
            <pc:docMk/>
            <pc:sldMk cId="339723677" sldId="294"/>
            <ac:spMk id="7" creationId="{00000000-0000-0000-0000-000000000000}"/>
          </ac:spMkLst>
        </pc:spChg>
        <pc:picChg chg="add mod">
          <ac:chgData name="Papersnake" userId="de1547ba-02cb-4c53-bca4-d5c05c534a7d" providerId="ADAL" clId="{F72D1A20-93DF-45F9-AAFE-F09752171A3D}" dt="2021-05-08T06:47:08.425" v="993" actId="1076"/>
          <ac:picMkLst>
            <pc:docMk/>
            <pc:sldMk cId="339723677" sldId="294"/>
            <ac:picMk id="4" creationId="{64F28BD4-03CB-460B-8E3F-5BF4B5B40094}"/>
          </ac:picMkLst>
        </pc:picChg>
        <pc:picChg chg="add mod">
          <ac:chgData name="Papersnake" userId="de1547ba-02cb-4c53-bca4-d5c05c534a7d" providerId="ADAL" clId="{F72D1A20-93DF-45F9-AAFE-F09752171A3D}" dt="2021-05-08T06:49:17.374" v="1050" actId="1076"/>
          <ac:picMkLst>
            <pc:docMk/>
            <pc:sldMk cId="339723677" sldId="294"/>
            <ac:picMk id="8" creationId="{7174A88E-6E0E-41DD-B2A1-2B5DD57DBB81}"/>
          </ac:picMkLst>
        </pc:picChg>
        <pc:picChg chg="add mod">
          <ac:chgData name="Papersnake" userId="de1547ba-02cb-4c53-bca4-d5c05c534a7d" providerId="ADAL" clId="{F72D1A20-93DF-45F9-AAFE-F09752171A3D}" dt="2021-05-08T06:49:31.565" v="1052" actId="1076"/>
          <ac:picMkLst>
            <pc:docMk/>
            <pc:sldMk cId="339723677" sldId="294"/>
            <ac:picMk id="10" creationId="{859017B4-1469-4A67-8B5A-E9AD0A59FF4B}"/>
          </ac:picMkLst>
        </pc:picChg>
        <pc:picChg chg="add mod">
          <ac:chgData name="Papersnake" userId="de1547ba-02cb-4c53-bca4-d5c05c534a7d" providerId="ADAL" clId="{F72D1A20-93DF-45F9-AAFE-F09752171A3D}" dt="2021-05-08T06:49:57.523" v="1057" actId="1076"/>
          <ac:picMkLst>
            <pc:docMk/>
            <pc:sldMk cId="339723677" sldId="294"/>
            <ac:picMk id="12" creationId="{3F37AC5F-F93F-4E7A-98A4-C675B8484B2F}"/>
          </ac:picMkLst>
        </pc:picChg>
        <pc:picChg chg="add mod">
          <ac:chgData name="Papersnake" userId="de1547ba-02cb-4c53-bca4-d5c05c534a7d" providerId="ADAL" clId="{F72D1A20-93DF-45F9-AAFE-F09752171A3D}" dt="2021-05-08T06:50:54.832" v="1059" actId="1076"/>
          <ac:picMkLst>
            <pc:docMk/>
            <pc:sldMk cId="339723677" sldId="294"/>
            <ac:picMk id="15" creationId="{750CFA9E-5C9A-494C-ADC2-FFA3C0991999}"/>
          </ac:picMkLst>
        </pc:picChg>
        <pc:picChg chg="del">
          <ac:chgData name="Papersnake" userId="de1547ba-02cb-4c53-bca4-d5c05c534a7d" providerId="ADAL" clId="{F72D1A20-93DF-45F9-AAFE-F09752171A3D}" dt="2021-05-08T06:47:01.998" v="987" actId="478"/>
          <ac:picMkLst>
            <pc:docMk/>
            <pc:sldMk cId="339723677" sldId="294"/>
            <ac:picMk id="16" creationId="{1158D112-B86A-4C15-B4F9-30A7F57A6FF7}"/>
          </ac:picMkLst>
        </pc:picChg>
        <pc:picChg chg="del">
          <ac:chgData name="Papersnake" userId="de1547ba-02cb-4c53-bca4-d5c05c534a7d" providerId="ADAL" clId="{F72D1A20-93DF-45F9-AAFE-F09752171A3D}" dt="2021-05-08T06:47:01.998" v="987" actId="478"/>
          <ac:picMkLst>
            <pc:docMk/>
            <pc:sldMk cId="339723677" sldId="294"/>
            <ac:picMk id="18" creationId="{67B72B6B-324D-4387-898F-6463A46BB4E3}"/>
          </ac:picMkLst>
        </pc:picChg>
        <pc:cxnChg chg="del">
          <ac:chgData name="Papersnake" userId="de1547ba-02cb-4c53-bca4-d5c05c534a7d" providerId="ADAL" clId="{F72D1A20-93DF-45F9-AAFE-F09752171A3D}" dt="2021-05-08T06:47:02.499" v="988" actId="478"/>
          <ac:cxnSpMkLst>
            <pc:docMk/>
            <pc:sldMk cId="339723677" sldId="294"/>
            <ac:cxnSpMk id="6" creationId="{00000000-0000-0000-0000-000000000000}"/>
          </ac:cxnSpMkLst>
        </pc:cxnChg>
      </pc:sldChg>
      <pc:sldChg chg="addSp delSp modSp add mod modTransition">
        <pc:chgData name="Papersnake" userId="de1547ba-02cb-4c53-bca4-d5c05c534a7d" providerId="ADAL" clId="{F72D1A20-93DF-45F9-AAFE-F09752171A3D}" dt="2021-05-08T07:05:20.669" v="1140" actId="1076"/>
        <pc:sldMkLst>
          <pc:docMk/>
          <pc:sldMk cId="849687574" sldId="295"/>
        </pc:sldMkLst>
        <pc:spChg chg="del">
          <ac:chgData name="Papersnake" userId="de1547ba-02cb-4c53-bca4-d5c05c534a7d" providerId="ADAL" clId="{F72D1A20-93DF-45F9-AAFE-F09752171A3D}" dt="2021-05-08T06:52:28.355" v="1082" actId="478"/>
          <ac:spMkLst>
            <pc:docMk/>
            <pc:sldMk cId="849687574" sldId="295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52:32.976" v="1085" actId="478"/>
          <ac:spMkLst>
            <pc:docMk/>
            <pc:sldMk cId="849687574" sldId="295"/>
            <ac:spMk id="10" creationId="{D76B25B7-8F10-4E33-BF20-1C634D8BDC22}"/>
          </ac:spMkLst>
        </pc:spChg>
        <pc:spChg chg="del">
          <ac:chgData name="Papersnake" userId="de1547ba-02cb-4c53-bca4-d5c05c534a7d" providerId="ADAL" clId="{F72D1A20-93DF-45F9-AAFE-F09752171A3D}" dt="2021-05-08T07:05:16.043" v="1138" actId="478"/>
          <ac:spMkLst>
            <pc:docMk/>
            <pc:sldMk cId="849687574" sldId="295"/>
            <ac:spMk id="13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5:20.669" v="1140" actId="1076"/>
          <ac:spMkLst>
            <pc:docMk/>
            <pc:sldMk cId="849687574" sldId="295"/>
            <ac:spMk id="15" creationId="{00000000-0000-0000-0000-000000000000}"/>
          </ac:spMkLst>
        </pc:spChg>
        <pc:spChg chg="mod">
          <ac:chgData name="Papersnake" userId="de1547ba-02cb-4c53-bca4-d5c05c534a7d" providerId="ADAL" clId="{F72D1A20-93DF-45F9-AAFE-F09752171A3D}" dt="2021-05-08T07:05:18.508" v="1139" actId="1076"/>
          <ac:spMkLst>
            <pc:docMk/>
            <pc:sldMk cId="849687574" sldId="295"/>
            <ac:spMk id="21" creationId="{A8FEC55F-59FE-4E73-A237-489B573F0FC8}"/>
          </ac:spMkLst>
        </pc:spChg>
        <pc:spChg chg="mod">
          <ac:chgData name="Papersnake" userId="de1547ba-02cb-4c53-bca4-d5c05c534a7d" providerId="ADAL" clId="{F72D1A20-93DF-45F9-AAFE-F09752171A3D}" dt="2021-05-08T06:48:40.900" v="1042" actId="20577"/>
          <ac:spMkLst>
            <pc:docMk/>
            <pc:sldMk cId="849687574" sldId="295"/>
            <ac:spMk id="23" creationId="{0B1BBDCC-EE43-4E0E-9484-568394E31D3D}"/>
          </ac:spMkLst>
        </pc:spChg>
        <pc:spChg chg="mod">
          <ac:chgData name="Papersnake" userId="de1547ba-02cb-4c53-bca4-d5c05c534a7d" providerId="ADAL" clId="{F72D1A20-93DF-45F9-AAFE-F09752171A3D}" dt="2021-05-08T06:48:52.337" v="1048"/>
          <ac:spMkLst>
            <pc:docMk/>
            <pc:sldMk cId="849687574" sldId="295"/>
            <ac:spMk id="26" creationId="{7ACDE794-017C-449F-81BB-F04DC4FF47B7}"/>
          </ac:spMkLst>
        </pc:spChg>
        <pc:spChg chg="add del mod">
          <ac:chgData name="Papersnake" userId="de1547ba-02cb-4c53-bca4-d5c05c534a7d" providerId="ADAL" clId="{F72D1A20-93DF-45F9-AAFE-F09752171A3D}" dt="2021-05-08T06:52:29.213" v="1084"/>
          <ac:spMkLst>
            <pc:docMk/>
            <pc:sldMk cId="849687574" sldId="295"/>
            <ac:spMk id="31" creationId="{EEC94E53-D0B2-44CB-82EB-DB789CB83885}"/>
          </ac:spMkLst>
        </pc:spChg>
        <pc:spChg chg="add mod">
          <ac:chgData name="Papersnake" userId="de1547ba-02cb-4c53-bca4-d5c05c534a7d" providerId="ADAL" clId="{F72D1A20-93DF-45F9-AAFE-F09752171A3D}" dt="2021-05-08T06:52:33.134" v="1086"/>
          <ac:spMkLst>
            <pc:docMk/>
            <pc:sldMk cId="849687574" sldId="295"/>
            <ac:spMk id="32" creationId="{B3C49D05-E31D-4B19-98AC-58AEDAEB2643}"/>
          </ac:spMkLst>
        </pc:spChg>
        <pc:picChg chg="add mod">
          <ac:chgData name="Papersnake" userId="de1547ba-02cb-4c53-bca4-d5c05c534a7d" providerId="ADAL" clId="{F72D1A20-93DF-45F9-AAFE-F09752171A3D}" dt="2021-05-08T06:51:00.719" v="1061"/>
          <ac:picMkLst>
            <pc:docMk/>
            <pc:sldMk cId="849687574" sldId="295"/>
            <ac:picMk id="27" creationId="{24C81F59-EE13-4A3F-9606-6EFED109D3CE}"/>
          </ac:picMkLst>
        </pc:picChg>
        <pc:picChg chg="add mod">
          <ac:chgData name="Papersnake" userId="de1547ba-02cb-4c53-bca4-d5c05c534a7d" providerId="ADAL" clId="{F72D1A20-93DF-45F9-AAFE-F09752171A3D}" dt="2021-05-08T06:51:00.719" v="1061"/>
          <ac:picMkLst>
            <pc:docMk/>
            <pc:sldMk cId="849687574" sldId="295"/>
            <ac:picMk id="28" creationId="{B8C309D3-9EC0-4713-8E80-96F58D1CEC6E}"/>
          </ac:picMkLst>
        </pc:picChg>
        <pc:picChg chg="add mod">
          <ac:chgData name="Papersnake" userId="de1547ba-02cb-4c53-bca4-d5c05c534a7d" providerId="ADAL" clId="{F72D1A20-93DF-45F9-AAFE-F09752171A3D}" dt="2021-05-08T06:51:52.230" v="1071" actId="1076"/>
          <ac:picMkLst>
            <pc:docMk/>
            <pc:sldMk cId="849687574" sldId="295"/>
            <ac:picMk id="29" creationId="{4E21C37E-09F8-4B93-B80C-FA37D9D90573}"/>
          </ac:picMkLst>
        </pc:picChg>
        <pc:picChg chg="add mod">
          <ac:chgData name="Papersnake" userId="de1547ba-02cb-4c53-bca4-d5c05c534a7d" providerId="ADAL" clId="{F72D1A20-93DF-45F9-AAFE-F09752171A3D}" dt="2021-05-08T06:51:00.719" v="1061"/>
          <ac:picMkLst>
            <pc:docMk/>
            <pc:sldMk cId="849687574" sldId="295"/>
            <ac:picMk id="30" creationId="{46F29CA0-9729-4A10-8BB3-D49563028CD1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7:05:06.569" v="1135" actId="1076"/>
        <pc:sldMkLst>
          <pc:docMk/>
          <pc:sldMk cId="97608598" sldId="296"/>
        </pc:sldMkLst>
        <pc:spChg chg="del">
          <ac:chgData name="Papersnake" userId="de1547ba-02cb-4c53-bca4-d5c05c534a7d" providerId="ADAL" clId="{F72D1A20-93DF-45F9-AAFE-F09752171A3D}" dt="2021-05-08T06:52:20.438" v="1079" actId="478"/>
          <ac:spMkLst>
            <pc:docMk/>
            <pc:sldMk cId="97608598" sldId="296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52:22.283" v="1080"/>
          <ac:spMkLst>
            <pc:docMk/>
            <pc:sldMk cId="97608598" sldId="296"/>
            <ac:spMk id="10" creationId="{2859E7B9-3553-450B-8A75-AEDAFB9A38D9}"/>
          </ac:spMkLst>
        </pc:spChg>
        <pc:spChg chg="mod">
          <ac:chgData name="Papersnake" userId="de1547ba-02cb-4c53-bca4-d5c05c534a7d" providerId="ADAL" clId="{F72D1A20-93DF-45F9-AAFE-F09752171A3D}" dt="2021-05-08T07:05:06.569" v="1135" actId="1076"/>
          <ac:spMkLst>
            <pc:docMk/>
            <pc:sldMk cId="97608598" sldId="296"/>
            <ac:spMk id="23" creationId="{0B1BBDCC-EE43-4E0E-9484-568394E31D3D}"/>
          </ac:spMkLst>
        </pc:spChg>
        <pc:spChg chg="del">
          <ac:chgData name="Papersnake" userId="de1547ba-02cb-4c53-bca4-d5c05c534a7d" providerId="ADAL" clId="{F72D1A20-93DF-45F9-AAFE-F09752171A3D}" dt="2021-05-08T07:05:03.415" v="1133" actId="478"/>
          <ac:spMkLst>
            <pc:docMk/>
            <pc:sldMk cId="97608598" sldId="296"/>
            <ac:spMk id="24" creationId="{F4E493C6-D825-4495-BD62-FB54D5FCA40B}"/>
          </ac:spMkLst>
        </pc:spChg>
        <pc:spChg chg="mod">
          <ac:chgData name="Papersnake" userId="de1547ba-02cb-4c53-bca4-d5c05c534a7d" providerId="ADAL" clId="{F72D1A20-93DF-45F9-AAFE-F09752171A3D}" dt="2021-05-08T07:05:04.649" v="1134" actId="1076"/>
          <ac:spMkLst>
            <pc:docMk/>
            <pc:sldMk cId="97608598" sldId="296"/>
            <ac:spMk id="26" creationId="{7ACDE794-017C-449F-81BB-F04DC4FF47B7}"/>
          </ac:spMkLst>
        </pc:spChg>
        <pc:spChg chg="add mod">
          <ac:chgData name="Papersnake" userId="de1547ba-02cb-4c53-bca4-d5c05c534a7d" providerId="ADAL" clId="{F72D1A20-93DF-45F9-AAFE-F09752171A3D}" dt="2021-05-08T06:52:50.513" v="1092" actId="1076"/>
          <ac:spMkLst>
            <pc:docMk/>
            <pc:sldMk cId="97608598" sldId="296"/>
            <ac:spMk id="31" creationId="{ACACFB0D-251C-4DD6-9878-A6A63037600B}"/>
          </ac:spMkLst>
        </pc:spChg>
        <pc:picChg chg="mod ord">
          <ac:chgData name="Papersnake" userId="de1547ba-02cb-4c53-bca4-d5c05c534a7d" providerId="ADAL" clId="{F72D1A20-93DF-45F9-AAFE-F09752171A3D}" dt="2021-05-08T06:52:25.188" v="1081" actId="166"/>
          <ac:picMkLst>
            <pc:docMk/>
            <pc:sldMk cId="97608598" sldId="296"/>
            <ac:picMk id="28" creationId="{986EDC00-3BA5-49C1-9D7C-6C3A4221E1C9}"/>
          </ac:picMkLst>
        </pc:picChg>
      </pc:sldChg>
      <pc:sldChg chg="addSp delSp modSp add mod modTransition">
        <pc:chgData name="Papersnake" userId="de1547ba-02cb-4c53-bca4-d5c05c534a7d" providerId="ADAL" clId="{F72D1A20-93DF-45F9-AAFE-F09752171A3D}" dt="2021-05-08T07:05:36.389" v="1144" actId="1076"/>
        <pc:sldMkLst>
          <pc:docMk/>
          <pc:sldMk cId="54862520" sldId="297"/>
        </pc:sldMkLst>
        <pc:spChg chg="del">
          <ac:chgData name="Papersnake" userId="de1547ba-02cb-4c53-bca4-d5c05c534a7d" providerId="ADAL" clId="{F72D1A20-93DF-45F9-AAFE-F09752171A3D}" dt="2021-05-08T06:52:38.091" v="1087" actId="478"/>
          <ac:spMkLst>
            <pc:docMk/>
            <pc:sldMk cId="54862520" sldId="297"/>
            <ac:spMk id="2" creationId="{00000000-0000-0000-0000-000000000000}"/>
          </ac:spMkLst>
        </pc:spChg>
        <pc:spChg chg="add del mod">
          <ac:chgData name="Papersnake" userId="de1547ba-02cb-4c53-bca4-d5c05c534a7d" providerId="ADAL" clId="{F72D1A20-93DF-45F9-AAFE-F09752171A3D}" dt="2021-05-08T06:52:42.077" v="1090"/>
          <ac:spMkLst>
            <pc:docMk/>
            <pc:sldMk cId="54862520" sldId="297"/>
            <ac:spMk id="10" creationId="{C507B51F-A2E3-4EA2-9002-DAD367FB7235}"/>
          </ac:spMkLst>
        </pc:spChg>
        <pc:spChg chg="mod">
          <ac:chgData name="Papersnake" userId="de1547ba-02cb-4c53-bca4-d5c05c534a7d" providerId="ADAL" clId="{F72D1A20-93DF-45F9-AAFE-F09752171A3D}" dt="2021-05-08T07:05:36.389" v="1144" actId="1076"/>
          <ac:spMkLst>
            <pc:docMk/>
            <pc:sldMk cId="54862520" sldId="297"/>
            <ac:spMk id="23" creationId="{0B1BBDCC-EE43-4E0E-9484-568394E31D3D}"/>
          </ac:spMkLst>
        </pc:spChg>
        <pc:spChg chg="del">
          <ac:chgData name="Papersnake" userId="de1547ba-02cb-4c53-bca4-d5c05c534a7d" providerId="ADAL" clId="{F72D1A20-93DF-45F9-AAFE-F09752171A3D}" dt="2021-05-08T07:05:32.707" v="1143" actId="478"/>
          <ac:spMkLst>
            <pc:docMk/>
            <pc:sldMk cId="54862520" sldId="297"/>
            <ac:spMk id="24" creationId="{F4E493C6-D825-4495-BD62-FB54D5FCA40B}"/>
          </ac:spMkLst>
        </pc:spChg>
        <pc:spChg chg="mod">
          <ac:chgData name="Papersnake" userId="de1547ba-02cb-4c53-bca4-d5c05c534a7d" providerId="ADAL" clId="{F72D1A20-93DF-45F9-AAFE-F09752171A3D}" dt="2021-05-08T07:05:30.531" v="1142" actId="1076"/>
          <ac:spMkLst>
            <pc:docMk/>
            <pc:sldMk cId="54862520" sldId="297"/>
            <ac:spMk id="26" creationId="{7ACDE794-017C-449F-81BB-F04DC4FF47B7}"/>
          </ac:spMkLst>
        </pc:spChg>
        <pc:spChg chg="add del mod">
          <ac:chgData name="Papersnake" userId="de1547ba-02cb-4c53-bca4-d5c05c534a7d" providerId="ADAL" clId="{F72D1A20-93DF-45F9-AAFE-F09752171A3D}" dt="2021-05-08T06:52:38.913" v="1089"/>
          <ac:spMkLst>
            <pc:docMk/>
            <pc:sldMk cId="54862520" sldId="297"/>
            <ac:spMk id="31" creationId="{052E7CDB-15B8-4431-A294-59F601417D37}"/>
          </ac:spMkLst>
        </pc:spChg>
        <pc:spChg chg="add mod">
          <ac:chgData name="Papersnake" userId="de1547ba-02cb-4c53-bca4-d5c05c534a7d" providerId="ADAL" clId="{F72D1A20-93DF-45F9-AAFE-F09752171A3D}" dt="2021-05-08T06:52:44.867" v="1091" actId="1076"/>
          <ac:spMkLst>
            <pc:docMk/>
            <pc:sldMk cId="54862520" sldId="297"/>
            <ac:spMk id="32" creationId="{6046F872-787B-4022-98D2-306A219933B2}"/>
          </ac:spMkLst>
        </pc:spChg>
        <pc:picChg chg="mod">
          <ac:chgData name="Papersnake" userId="de1547ba-02cb-4c53-bca4-d5c05c534a7d" providerId="ADAL" clId="{F72D1A20-93DF-45F9-AAFE-F09752171A3D}" dt="2021-05-08T06:52:02.895" v="1073" actId="1076"/>
          <ac:picMkLst>
            <pc:docMk/>
            <pc:sldMk cId="54862520" sldId="297"/>
            <ac:picMk id="30" creationId="{46F29CA0-9729-4A10-8BB3-D49563028CD1}"/>
          </ac:picMkLst>
        </pc:picChg>
      </pc:sldChg>
      <pc:sldChg chg="new del">
        <pc:chgData name="Papersnake" userId="de1547ba-02cb-4c53-bca4-d5c05c534a7d" providerId="ADAL" clId="{F72D1A20-93DF-45F9-AAFE-F09752171A3D}" dt="2021-05-08T06:55:55.775" v="1106" actId="2696"/>
        <pc:sldMkLst>
          <pc:docMk/>
          <pc:sldMk cId="658428403" sldId="298"/>
        </pc:sldMkLst>
      </pc:sldChg>
      <pc:sldChg chg="new del">
        <pc:chgData name="Papersnake" userId="de1547ba-02cb-4c53-bca4-d5c05c534a7d" providerId="ADAL" clId="{F72D1A20-93DF-45F9-AAFE-F09752171A3D}" dt="2021-05-08T06:55:53.085" v="1104" actId="680"/>
        <pc:sldMkLst>
          <pc:docMk/>
          <pc:sldMk cId="1575652304" sldId="298"/>
        </pc:sldMkLst>
      </pc:sldChg>
      <pc:sldChg chg="addSp delSp modSp add mod modTransition setBg">
        <pc:chgData name="Papersnake" userId="de1547ba-02cb-4c53-bca4-d5c05c534a7d" providerId="ADAL" clId="{F72D1A20-93DF-45F9-AAFE-F09752171A3D}" dt="2021-05-08T06:56:42.244" v="1118" actId="478"/>
        <pc:sldMkLst>
          <pc:docMk/>
          <pc:sldMk cId="2500432380" sldId="298"/>
        </pc:sldMkLst>
        <pc:spChg chg="add del">
          <ac:chgData name="Papersnake" userId="de1547ba-02cb-4c53-bca4-d5c05c534a7d" providerId="ADAL" clId="{F72D1A20-93DF-45F9-AAFE-F09752171A3D}" dt="2021-05-08T06:56:38.837" v="1115" actId="22"/>
          <ac:spMkLst>
            <pc:docMk/>
            <pc:sldMk cId="2500432380" sldId="298"/>
            <ac:spMk id="4" creationId="{D9146203-76C9-48DD-B44B-788830E5C74D}"/>
          </ac:spMkLst>
        </pc:spChg>
        <pc:spChg chg="add del mod">
          <ac:chgData name="Papersnake" userId="de1547ba-02cb-4c53-bca4-d5c05c534a7d" providerId="ADAL" clId="{F72D1A20-93DF-45F9-AAFE-F09752171A3D}" dt="2021-05-08T06:56:42.244" v="1118" actId="478"/>
          <ac:spMkLst>
            <pc:docMk/>
            <pc:sldMk cId="2500432380" sldId="298"/>
            <ac:spMk id="6" creationId="{31AC0371-4025-4E2F-9FDF-7B1693DA1092}"/>
          </ac:spMkLst>
        </pc:spChg>
        <pc:picChg chg="add mod">
          <ac:chgData name="Papersnake" userId="de1547ba-02cb-4c53-bca4-d5c05c534a7d" providerId="ADAL" clId="{F72D1A20-93DF-45F9-AAFE-F09752171A3D}" dt="2021-05-08T06:56:05.977" v="1110" actId="26606"/>
          <ac:picMkLst>
            <pc:docMk/>
            <pc:sldMk cId="2500432380" sldId="298"/>
            <ac:picMk id="2" creationId="{23540B0A-764A-4CC9-B6A1-03707AECF99C}"/>
          </ac:picMkLst>
        </pc:picChg>
      </pc:sldChg>
      <pc:sldChg chg="addSp delSp modSp add mod">
        <pc:chgData name="Papersnake" userId="de1547ba-02cb-4c53-bca4-d5c05c534a7d" providerId="ADAL" clId="{F72D1A20-93DF-45F9-AAFE-F09752171A3D}" dt="2021-05-14T14:37:00.667" v="1212" actId="1076"/>
        <pc:sldMkLst>
          <pc:docMk/>
          <pc:sldMk cId="773813525" sldId="299"/>
        </pc:sldMkLst>
        <pc:spChg chg="add del mod">
          <ac:chgData name="Papersnake" userId="de1547ba-02cb-4c53-bca4-d5c05c534a7d" providerId="ADAL" clId="{F72D1A20-93DF-45F9-AAFE-F09752171A3D}" dt="2021-05-14T14:35:34.222" v="1167"/>
          <ac:spMkLst>
            <pc:docMk/>
            <pc:sldMk cId="773813525" sldId="299"/>
            <ac:spMk id="2" creationId="{124B92EB-23FB-4605-903B-38F1263F1DF0}"/>
          </ac:spMkLst>
        </pc:spChg>
        <pc:spChg chg="add mod">
          <ac:chgData name="Papersnake" userId="de1547ba-02cb-4c53-bca4-d5c05c534a7d" providerId="ADAL" clId="{F72D1A20-93DF-45F9-AAFE-F09752171A3D}" dt="2021-05-14T14:36:34.739" v="1200" actId="14100"/>
          <ac:spMkLst>
            <pc:docMk/>
            <pc:sldMk cId="773813525" sldId="299"/>
            <ac:spMk id="4" creationId="{E20CD0C6-CAD1-4B42-936D-06F0DA97114F}"/>
          </ac:spMkLst>
        </pc:spChg>
        <pc:spChg chg="add mod">
          <ac:chgData name="Papersnake" userId="de1547ba-02cb-4c53-bca4-d5c05c534a7d" providerId="ADAL" clId="{F72D1A20-93DF-45F9-AAFE-F09752171A3D}" dt="2021-05-14T14:37:00.667" v="1212" actId="1076"/>
          <ac:spMkLst>
            <pc:docMk/>
            <pc:sldMk cId="773813525" sldId="299"/>
            <ac:spMk id="6" creationId="{D1783101-321C-4612-BA09-B03C60B74069}"/>
          </ac:spMkLst>
        </pc:spChg>
        <pc:spChg chg="add mod">
          <ac:chgData name="Papersnake" userId="de1547ba-02cb-4c53-bca4-d5c05c534a7d" providerId="ADAL" clId="{F72D1A20-93DF-45F9-AAFE-F09752171A3D}" dt="2021-05-14T14:36:57.933" v="1211"/>
          <ac:spMkLst>
            <pc:docMk/>
            <pc:sldMk cId="773813525" sldId="299"/>
            <ac:spMk id="7" creationId="{B0D332C1-8183-4078-AE73-BFDA8760C404}"/>
          </ac:spMkLst>
        </pc:spChg>
        <pc:spChg chg="mod">
          <ac:chgData name="Papersnake" userId="de1547ba-02cb-4c53-bca4-d5c05c534a7d" providerId="ADAL" clId="{F72D1A20-93DF-45F9-AAFE-F09752171A3D}" dt="2021-05-14T14:35:12.831" v="1163" actId="14100"/>
          <ac:spMkLst>
            <pc:docMk/>
            <pc:sldMk cId="773813525" sldId="299"/>
            <ac:spMk id="10" creationId="{BC354AFD-3063-45C3-A50D-090236F40390}"/>
          </ac:spMkLst>
        </pc:spChg>
        <pc:picChg chg="del">
          <ac:chgData name="Papersnake" userId="de1547ba-02cb-4c53-bca4-d5c05c534a7d" providerId="ADAL" clId="{F72D1A20-93DF-45F9-AAFE-F09752171A3D}" dt="2021-05-14T14:35:14.591" v="1164" actId="478"/>
          <ac:picMkLst>
            <pc:docMk/>
            <pc:sldMk cId="773813525" sldId="299"/>
            <ac:picMk id="3" creationId="{6F5BC0AF-8B55-469B-AE5D-D72134287991}"/>
          </ac:picMkLst>
        </pc:picChg>
      </pc:sldChg>
      <pc:sldChg chg="addSp delSp modSp add mod">
        <pc:chgData name="Papersnake" userId="de1547ba-02cb-4c53-bca4-d5c05c534a7d" providerId="ADAL" clId="{F72D1A20-93DF-45F9-AAFE-F09752171A3D}" dt="2021-05-14T14:41:51.051" v="1342" actId="20577"/>
        <pc:sldMkLst>
          <pc:docMk/>
          <pc:sldMk cId="3549465144" sldId="300"/>
        </pc:sldMkLst>
        <pc:spChg chg="add mod">
          <ac:chgData name="Papersnake" userId="de1547ba-02cb-4c53-bca4-d5c05c534a7d" providerId="ADAL" clId="{F72D1A20-93DF-45F9-AAFE-F09752171A3D}" dt="2021-05-14T14:41:51.051" v="1342" actId="20577"/>
          <ac:spMkLst>
            <pc:docMk/>
            <pc:sldMk cId="3549465144" sldId="300"/>
            <ac:spMk id="2" creationId="{28B1DE12-008A-4EAC-83DE-C41FFF8B2588}"/>
          </ac:spMkLst>
        </pc:spChg>
        <pc:spChg chg="mod">
          <ac:chgData name="Papersnake" userId="de1547ba-02cb-4c53-bca4-d5c05c534a7d" providerId="ADAL" clId="{F72D1A20-93DF-45F9-AAFE-F09752171A3D}" dt="2021-05-14T14:37:09.727" v="1216" actId="1076"/>
          <ac:spMkLst>
            <pc:docMk/>
            <pc:sldMk cId="3549465144" sldId="300"/>
            <ac:spMk id="4" creationId="{E20CD0C6-CAD1-4B42-936D-06F0DA97114F}"/>
          </ac:spMkLst>
        </pc:spChg>
        <pc:spChg chg="add del mod">
          <ac:chgData name="Papersnake" userId="de1547ba-02cb-4c53-bca4-d5c05c534a7d" providerId="ADAL" clId="{F72D1A20-93DF-45F9-AAFE-F09752171A3D}" dt="2021-05-14T14:37:22.080" v="1223" actId="1076"/>
          <ac:spMkLst>
            <pc:docMk/>
            <pc:sldMk cId="3549465144" sldId="300"/>
            <ac:spMk id="6" creationId="{D1783101-321C-4612-BA09-B03C60B74069}"/>
          </ac:spMkLst>
        </pc:spChg>
        <pc:spChg chg="add del mod">
          <ac:chgData name="Papersnake" userId="de1547ba-02cb-4c53-bca4-d5c05c534a7d" providerId="ADAL" clId="{F72D1A20-93DF-45F9-AAFE-F09752171A3D}" dt="2021-05-14T14:37:24.082" v="1224" actId="1076"/>
          <ac:spMkLst>
            <pc:docMk/>
            <pc:sldMk cId="3549465144" sldId="300"/>
            <ac:spMk id="7" creationId="{B0D332C1-8183-4078-AE73-BFDA8760C404}"/>
          </ac:spMkLst>
        </pc:spChg>
      </pc:sldChg>
      <pc:sldChg chg="add del">
        <pc:chgData name="Papersnake" userId="de1547ba-02cb-4c53-bca4-d5c05c534a7d" providerId="ADAL" clId="{F72D1A20-93DF-45F9-AAFE-F09752171A3D}" dt="2021-05-14T14:42:01.635" v="1343" actId="47"/>
        <pc:sldMkLst>
          <pc:docMk/>
          <pc:sldMk cId="1713958398" sldId="301"/>
        </pc:sldMkLst>
      </pc:sldChg>
      <pc:sldChg chg="modSp add mod">
        <pc:chgData name="Papersnake" userId="de1547ba-02cb-4c53-bca4-d5c05c534a7d" providerId="ADAL" clId="{F72D1A20-93DF-45F9-AAFE-F09752171A3D}" dt="2021-05-14T14:51:25.343" v="1532" actId="1076"/>
        <pc:sldMkLst>
          <pc:docMk/>
          <pc:sldMk cId="4159150562" sldId="301"/>
        </pc:sldMkLst>
        <pc:spChg chg="mod">
          <ac:chgData name="Papersnake" userId="de1547ba-02cb-4c53-bca4-d5c05c534a7d" providerId="ADAL" clId="{F72D1A20-93DF-45F9-AAFE-F09752171A3D}" dt="2021-05-14T14:51:25.343" v="1532" actId="1076"/>
          <ac:spMkLst>
            <pc:docMk/>
            <pc:sldMk cId="4159150562" sldId="301"/>
            <ac:spMk id="2" creationId="{28B1DE12-008A-4EAC-83DE-C41FFF8B2588}"/>
          </ac:spMkLst>
        </pc:spChg>
        <pc:spChg chg="mod">
          <ac:chgData name="Papersnake" userId="de1547ba-02cb-4c53-bca4-d5c05c534a7d" providerId="ADAL" clId="{F72D1A20-93DF-45F9-AAFE-F09752171A3D}" dt="2021-05-14T14:42:08.870" v="1346" actId="1076"/>
          <ac:spMkLst>
            <pc:docMk/>
            <pc:sldMk cId="4159150562" sldId="301"/>
            <ac:spMk id="4" creationId="{E20CD0C6-CAD1-4B42-936D-06F0DA97114F}"/>
          </ac:spMkLst>
        </pc:spChg>
        <pc:spChg chg="mod">
          <ac:chgData name="Papersnake" userId="de1547ba-02cb-4c53-bca4-d5c05c534a7d" providerId="ADAL" clId="{F72D1A20-93DF-45F9-AAFE-F09752171A3D}" dt="2021-05-14T14:42:11.944" v="1347" actId="1076"/>
          <ac:spMkLst>
            <pc:docMk/>
            <pc:sldMk cId="4159150562" sldId="301"/>
            <ac:spMk id="6" creationId="{D1783101-321C-4612-BA09-B03C60B74069}"/>
          </ac:spMkLst>
        </pc:spChg>
      </pc:sldChg>
      <pc:sldChg chg="modSp add mod">
        <pc:chgData name="Papersnake" userId="de1547ba-02cb-4c53-bca4-d5c05c534a7d" providerId="ADAL" clId="{F72D1A20-93DF-45F9-AAFE-F09752171A3D}" dt="2021-05-14T14:59:55.906" v="1757"/>
        <pc:sldMkLst>
          <pc:docMk/>
          <pc:sldMk cId="2751229883" sldId="302"/>
        </pc:sldMkLst>
        <pc:spChg chg="mod">
          <ac:chgData name="Papersnake" userId="de1547ba-02cb-4c53-bca4-d5c05c534a7d" providerId="ADAL" clId="{F72D1A20-93DF-45F9-AAFE-F09752171A3D}" dt="2021-05-14T14:59:55.906" v="1757"/>
          <ac:spMkLst>
            <pc:docMk/>
            <pc:sldMk cId="2751229883" sldId="302"/>
            <ac:spMk id="2" creationId="{28B1DE12-008A-4EAC-83DE-C41FFF8B2588}"/>
          </ac:spMkLst>
        </pc:spChg>
        <pc:spChg chg="mod">
          <ac:chgData name="Papersnake" userId="de1547ba-02cb-4c53-bca4-d5c05c534a7d" providerId="ADAL" clId="{F72D1A20-93DF-45F9-AAFE-F09752171A3D}" dt="2021-05-14T14:51:34.388" v="1534" actId="1076"/>
          <ac:spMkLst>
            <pc:docMk/>
            <pc:sldMk cId="2751229883" sldId="302"/>
            <ac:spMk id="6" creationId="{D1783101-321C-4612-BA09-B03C60B74069}"/>
          </ac:spMkLst>
        </pc:spChg>
        <pc:spChg chg="mod">
          <ac:chgData name="Papersnake" userId="de1547ba-02cb-4c53-bca4-d5c05c534a7d" providerId="ADAL" clId="{F72D1A20-93DF-45F9-AAFE-F09752171A3D}" dt="2021-05-14T14:51:37.291" v="1535" actId="1076"/>
          <ac:spMkLst>
            <pc:docMk/>
            <pc:sldMk cId="2751229883" sldId="302"/>
            <ac:spMk id="7" creationId="{B0D332C1-8183-4078-AE73-BFDA8760C404}"/>
          </ac:spMkLst>
        </pc:spChg>
      </pc:sldChg>
      <pc:sldChg chg="add del">
        <pc:chgData name="Papersnake" userId="de1547ba-02cb-4c53-bca4-d5c05c534a7d" providerId="ADAL" clId="{F72D1A20-93DF-45F9-AAFE-F09752171A3D}" dt="2021-05-14T14:42:02.843" v="1344" actId="47"/>
        <pc:sldMkLst>
          <pc:docMk/>
          <pc:sldMk cId="3982649448" sldId="302"/>
        </pc:sldMkLst>
      </pc:sldChg>
      <pc:sldChg chg="modSp add mod">
        <pc:chgData name="Papersnake" userId="de1547ba-02cb-4c53-bca4-d5c05c534a7d" providerId="ADAL" clId="{F72D1A20-93DF-45F9-AAFE-F09752171A3D}" dt="2021-05-14T15:01:10.954" v="1759" actId="1076"/>
        <pc:sldMkLst>
          <pc:docMk/>
          <pc:sldMk cId="1641645345" sldId="303"/>
        </pc:sldMkLst>
        <pc:picChg chg="mod">
          <ac:chgData name="Papersnake" userId="de1547ba-02cb-4c53-bca4-d5c05c534a7d" providerId="ADAL" clId="{F72D1A20-93DF-45F9-AAFE-F09752171A3D}" dt="2021-05-14T15:01:10.954" v="1759" actId="1076"/>
          <ac:picMkLst>
            <pc:docMk/>
            <pc:sldMk cId="1641645345" sldId="303"/>
            <ac:picMk id="4" creationId="{1D8875A2-6E1D-4303-9665-077C6D2AC330}"/>
          </ac:picMkLst>
        </pc:picChg>
      </pc:sldChg>
      <pc:sldChg chg="addSp delSp modSp add mod">
        <pc:chgData name="Papersnake" userId="de1547ba-02cb-4c53-bca4-d5c05c534a7d" providerId="ADAL" clId="{F72D1A20-93DF-45F9-AAFE-F09752171A3D}" dt="2021-05-14T15:04:02.240" v="1812"/>
        <pc:sldMkLst>
          <pc:docMk/>
          <pc:sldMk cId="287634836" sldId="304"/>
        </pc:sldMkLst>
        <pc:spChg chg="mod">
          <ac:chgData name="Papersnake" userId="de1547ba-02cb-4c53-bca4-d5c05c534a7d" providerId="ADAL" clId="{F72D1A20-93DF-45F9-AAFE-F09752171A3D}" dt="2021-05-14T15:02:26.083" v="1783" actId="1076"/>
          <ac:spMkLst>
            <pc:docMk/>
            <pc:sldMk cId="287634836" sldId="304"/>
            <ac:spMk id="10" creationId="{BC354AFD-3063-45C3-A50D-090236F40390}"/>
          </ac:spMkLst>
        </pc:spChg>
        <pc:picChg chg="del">
          <ac:chgData name="Papersnake" userId="de1547ba-02cb-4c53-bca4-d5c05c534a7d" providerId="ADAL" clId="{F72D1A20-93DF-45F9-AAFE-F09752171A3D}" dt="2021-05-14T15:02:11.358" v="1771" actId="478"/>
          <ac:picMkLst>
            <pc:docMk/>
            <pc:sldMk cId="287634836" sldId="304"/>
            <ac:picMk id="3" creationId="{6F5BC0AF-8B55-469B-AE5D-D72134287991}"/>
          </ac:picMkLst>
        </pc:picChg>
        <pc:picChg chg="add del mod">
          <ac:chgData name="Papersnake" userId="de1547ba-02cb-4c53-bca4-d5c05c534a7d" providerId="ADAL" clId="{F72D1A20-93DF-45F9-AAFE-F09752171A3D}" dt="2021-05-14T15:04:02.240" v="1812"/>
          <ac:picMkLst>
            <pc:docMk/>
            <pc:sldMk cId="287634836" sldId="304"/>
            <ac:picMk id="4" creationId="{E655AB0B-5DBD-4F95-AFF1-4519B0DB2FEF}"/>
          </ac:picMkLst>
        </pc:picChg>
      </pc:sldChg>
      <pc:sldChg chg="addSp delSp modSp add mod">
        <pc:chgData name="Papersnake" userId="de1547ba-02cb-4c53-bca4-d5c05c534a7d" providerId="ADAL" clId="{F72D1A20-93DF-45F9-AAFE-F09752171A3D}" dt="2021-05-14T15:04:03.256" v="1813" actId="21"/>
        <pc:sldMkLst>
          <pc:docMk/>
          <pc:sldMk cId="33675209" sldId="305"/>
        </pc:sldMkLst>
        <pc:spChg chg="mod">
          <ac:chgData name="Papersnake" userId="de1547ba-02cb-4c53-bca4-d5c05c534a7d" providerId="ADAL" clId="{F72D1A20-93DF-45F9-AAFE-F09752171A3D}" dt="2021-05-14T15:03:09.787" v="1801" actId="404"/>
          <ac:spMkLst>
            <pc:docMk/>
            <pc:sldMk cId="33675209" sldId="305"/>
            <ac:spMk id="10" creationId="{BC354AFD-3063-45C3-A50D-090236F40390}"/>
          </ac:spMkLst>
        </pc:spChg>
        <pc:picChg chg="add del mod">
          <ac:chgData name="Papersnake" userId="de1547ba-02cb-4c53-bca4-d5c05c534a7d" providerId="ADAL" clId="{F72D1A20-93DF-45F9-AAFE-F09752171A3D}" dt="2021-05-14T15:04:03.256" v="1813" actId="21"/>
          <ac:picMkLst>
            <pc:docMk/>
            <pc:sldMk cId="33675209" sldId="305"/>
            <ac:picMk id="1026" creationId="{F84F798F-89BC-4BE7-8AEB-C3C3BA0F4506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4:23.865" v="1818" actId="1076"/>
        <pc:sldMkLst>
          <pc:docMk/>
          <pc:sldMk cId="3653782532" sldId="306"/>
        </pc:sldMkLst>
        <pc:picChg chg="del">
          <ac:chgData name="Papersnake" userId="de1547ba-02cb-4c53-bca4-d5c05c534a7d" providerId="ADAL" clId="{F72D1A20-93DF-45F9-AAFE-F09752171A3D}" dt="2021-05-14T15:04:17.628" v="1816" actId="478"/>
          <ac:picMkLst>
            <pc:docMk/>
            <pc:sldMk cId="3653782532" sldId="306"/>
            <ac:picMk id="1026" creationId="{F84F798F-89BC-4BE7-8AEB-C3C3BA0F4506}"/>
          </ac:picMkLst>
        </pc:picChg>
        <pc:picChg chg="add mod">
          <ac:chgData name="Papersnake" userId="de1547ba-02cb-4c53-bca4-d5c05c534a7d" providerId="ADAL" clId="{F72D1A20-93DF-45F9-AAFE-F09752171A3D}" dt="2021-05-14T15:04:23.865" v="1818" actId="1076"/>
          <ac:picMkLst>
            <pc:docMk/>
            <pc:sldMk cId="3653782532" sldId="306"/>
            <ac:picMk id="3074" creationId="{2C9F9A9F-731E-4A13-8C66-674017E70507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4:39.505" v="1822" actId="1076"/>
        <pc:sldMkLst>
          <pc:docMk/>
          <pc:sldMk cId="957581747" sldId="307"/>
        </pc:sldMkLst>
        <pc:picChg chg="del">
          <ac:chgData name="Papersnake" userId="de1547ba-02cb-4c53-bca4-d5c05c534a7d" providerId="ADAL" clId="{F72D1A20-93DF-45F9-AAFE-F09752171A3D}" dt="2021-05-14T15:04:27.995" v="1819" actId="478"/>
          <ac:picMkLst>
            <pc:docMk/>
            <pc:sldMk cId="957581747" sldId="307"/>
            <ac:picMk id="1026" creationId="{F84F798F-89BC-4BE7-8AEB-C3C3BA0F4506}"/>
          </ac:picMkLst>
        </pc:picChg>
        <pc:picChg chg="add mod">
          <ac:chgData name="Papersnake" userId="de1547ba-02cb-4c53-bca4-d5c05c534a7d" providerId="ADAL" clId="{F72D1A20-93DF-45F9-AAFE-F09752171A3D}" dt="2021-05-14T15:04:39.505" v="1822" actId="1076"/>
          <ac:picMkLst>
            <pc:docMk/>
            <pc:sldMk cId="957581747" sldId="307"/>
            <ac:picMk id="2050" creationId="{ED21A430-D2F4-47EA-8C9E-822C27FE6CC5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4:52.823" v="1826" actId="1076"/>
        <pc:sldMkLst>
          <pc:docMk/>
          <pc:sldMk cId="2321597526" sldId="308"/>
        </pc:sldMkLst>
        <pc:picChg chg="del">
          <ac:chgData name="Papersnake" userId="de1547ba-02cb-4c53-bca4-d5c05c534a7d" providerId="ADAL" clId="{F72D1A20-93DF-45F9-AAFE-F09752171A3D}" dt="2021-05-14T15:04:47.243" v="1824" actId="478"/>
          <ac:picMkLst>
            <pc:docMk/>
            <pc:sldMk cId="2321597526" sldId="308"/>
            <ac:picMk id="2050" creationId="{ED21A430-D2F4-47EA-8C9E-822C27FE6CC5}"/>
          </ac:picMkLst>
        </pc:picChg>
        <pc:picChg chg="add mod">
          <ac:chgData name="Papersnake" userId="de1547ba-02cb-4c53-bca4-d5c05c534a7d" providerId="ADAL" clId="{F72D1A20-93DF-45F9-AAFE-F09752171A3D}" dt="2021-05-14T15:04:52.823" v="1826" actId="1076"/>
          <ac:picMkLst>
            <pc:docMk/>
            <pc:sldMk cId="2321597526" sldId="308"/>
            <ac:picMk id="5122" creationId="{5D19E265-E799-4CCE-9A7C-0E4203AF6139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5:06.931" v="1830" actId="1076"/>
        <pc:sldMkLst>
          <pc:docMk/>
          <pc:sldMk cId="884169066" sldId="309"/>
        </pc:sldMkLst>
        <pc:picChg chg="del">
          <ac:chgData name="Papersnake" userId="de1547ba-02cb-4c53-bca4-d5c05c534a7d" providerId="ADAL" clId="{F72D1A20-93DF-45F9-AAFE-F09752171A3D}" dt="2021-05-14T15:05:03.699" v="1828" actId="478"/>
          <ac:picMkLst>
            <pc:docMk/>
            <pc:sldMk cId="884169066" sldId="309"/>
            <ac:picMk id="5122" creationId="{5D19E265-E799-4CCE-9A7C-0E4203AF6139}"/>
          </ac:picMkLst>
        </pc:picChg>
        <pc:picChg chg="add mod">
          <ac:chgData name="Papersnake" userId="de1547ba-02cb-4c53-bca4-d5c05c534a7d" providerId="ADAL" clId="{F72D1A20-93DF-45F9-AAFE-F09752171A3D}" dt="2021-05-14T15:05:06.931" v="1830" actId="1076"/>
          <ac:picMkLst>
            <pc:docMk/>
            <pc:sldMk cId="884169066" sldId="309"/>
            <ac:picMk id="6146" creationId="{E3D3FE33-E421-4756-995C-C0B0D03A4259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5:53.258" v="1834" actId="1076"/>
        <pc:sldMkLst>
          <pc:docMk/>
          <pc:sldMk cId="3094914554" sldId="310"/>
        </pc:sldMkLst>
        <pc:picChg chg="del">
          <ac:chgData name="Papersnake" userId="de1547ba-02cb-4c53-bca4-d5c05c534a7d" providerId="ADAL" clId="{F72D1A20-93DF-45F9-AAFE-F09752171A3D}" dt="2021-05-14T15:05:42.928" v="1832" actId="478"/>
          <ac:picMkLst>
            <pc:docMk/>
            <pc:sldMk cId="3094914554" sldId="310"/>
            <ac:picMk id="6146" creationId="{E3D3FE33-E421-4756-995C-C0B0D03A4259}"/>
          </ac:picMkLst>
        </pc:picChg>
        <pc:picChg chg="add mod">
          <ac:chgData name="Papersnake" userId="de1547ba-02cb-4c53-bca4-d5c05c534a7d" providerId="ADAL" clId="{F72D1A20-93DF-45F9-AAFE-F09752171A3D}" dt="2021-05-14T15:05:53.258" v="1834" actId="1076"/>
          <ac:picMkLst>
            <pc:docMk/>
            <pc:sldMk cId="3094914554" sldId="310"/>
            <ac:picMk id="7170" creationId="{CFEE635A-EFD4-4999-A085-8E004233C2DB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7:23.343" v="1846" actId="1076"/>
        <pc:sldMkLst>
          <pc:docMk/>
          <pc:sldMk cId="1622639658" sldId="311"/>
        </pc:sldMkLst>
        <pc:picChg chg="del">
          <ac:chgData name="Papersnake" userId="de1547ba-02cb-4c53-bca4-d5c05c534a7d" providerId="ADAL" clId="{F72D1A20-93DF-45F9-AAFE-F09752171A3D}" dt="2021-05-14T15:07:03.912" v="1844" actId="478"/>
          <ac:picMkLst>
            <pc:docMk/>
            <pc:sldMk cId="1622639658" sldId="311"/>
            <ac:picMk id="7170" creationId="{CFEE635A-EFD4-4999-A085-8E004233C2DB}"/>
          </ac:picMkLst>
        </pc:picChg>
        <pc:picChg chg="add mod">
          <ac:chgData name="Papersnake" userId="de1547ba-02cb-4c53-bca4-d5c05c534a7d" providerId="ADAL" clId="{F72D1A20-93DF-45F9-AAFE-F09752171A3D}" dt="2021-05-14T15:07:23.343" v="1846" actId="1076"/>
          <ac:picMkLst>
            <pc:docMk/>
            <pc:sldMk cId="1622639658" sldId="311"/>
            <ac:picMk id="12290" creationId="{A9DCB115-6682-48FA-82F0-74128FACA63E}"/>
          </ac:picMkLst>
        </pc:picChg>
      </pc:sldChg>
      <pc:sldChg chg="add del">
        <pc:chgData name="Papersnake" userId="de1547ba-02cb-4c53-bca4-d5c05c534a7d" providerId="ADAL" clId="{F72D1A20-93DF-45F9-AAFE-F09752171A3D}" dt="2021-05-14T15:07:01.970" v="1843" actId="47"/>
        <pc:sldMkLst>
          <pc:docMk/>
          <pc:sldMk cId="2635005186" sldId="312"/>
        </pc:sldMkLst>
      </pc:sldChg>
      <pc:sldChg chg="addSp delSp modSp add mod">
        <pc:chgData name="Papersnake" userId="de1547ba-02cb-4c53-bca4-d5c05c534a7d" providerId="ADAL" clId="{F72D1A20-93DF-45F9-AAFE-F09752171A3D}" dt="2021-05-14T15:11:19.239" v="1927"/>
        <pc:sldMkLst>
          <pc:docMk/>
          <pc:sldMk cId="2279942632" sldId="313"/>
        </pc:sldMkLst>
        <pc:spChg chg="mod">
          <ac:chgData name="Papersnake" userId="de1547ba-02cb-4c53-bca4-d5c05c534a7d" providerId="ADAL" clId="{F72D1A20-93DF-45F9-AAFE-F09752171A3D}" dt="2021-05-14T15:11:19.239" v="1927"/>
          <ac:spMkLst>
            <pc:docMk/>
            <pc:sldMk cId="2279942632" sldId="313"/>
            <ac:spMk id="10" creationId="{BC354AFD-3063-45C3-A50D-090236F40390}"/>
          </ac:spMkLst>
        </pc:spChg>
        <pc:picChg chg="add mod">
          <ac:chgData name="Papersnake" userId="de1547ba-02cb-4c53-bca4-d5c05c534a7d" providerId="ADAL" clId="{F72D1A20-93DF-45F9-AAFE-F09752171A3D}" dt="2021-05-14T15:08:19.662" v="1867" actId="1076"/>
          <ac:picMkLst>
            <pc:docMk/>
            <pc:sldMk cId="2279942632" sldId="313"/>
            <ac:picMk id="5" creationId="{EA066085-DE9F-407C-85A4-22C37E312351}"/>
          </ac:picMkLst>
        </pc:picChg>
        <pc:picChg chg="del">
          <ac:chgData name="Papersnake" userId="de1547ba-02cb-4c53-bca4-d5c05c534a7d" providerId="ADAL" clId="{F72D1A20-93DF-45F9-AAFE-F09752171A3D}" dt="2021-05-14T15:06:59.252" v="1842" actId="478"/>
          <ac:picMkLst>
            <pc:docMk/>
            <pc:sldMk cId="2279942632" sldId="313"/>
            <ac:picMk id="7170" creationId="{CFEE635A-EFD4-4999-A085-8E004233C2DB}"/>
          </ac:picMkLst>
        </pc:picChg>
        <pc:picChg chg="add del mod">
          <ac:chgData name="Papersnake" userId="de1547ba-02cb-4c53-bca4-d5c05c534a7d" providerId="ADAL" clId="{F72D1A20-93DF-45F9-AAFE-F09752171A3D}" dt="2021-05-14T15:08:15.469" v="1866" actId="478"/>
          <ac:picMkLst>
            <pc:docMk/>
            <pc:sldMk cId="2279942632" sldId="313"/>
            <ac:picMk id="10242" creationId="{C2193694-1888-4D9D-B474-2D649C33B210}"/>
          </ac:picMkLst>
        </pc:picChg>
      </pc:sldChg>
      <pc:sldChg chg="delSp add del">
        <pc:chgData name="Papersnake" userId="de1547ba-02cb-4c53-bca4-d5c05c534a7d" providerId="ADAL" clId="{F72D1A20-93DF-45F9-AAFE-F09752171A3D}" dt="2021-05-14T15:08:03.727" v="1859" actId="47"/>
        <pc:sldMkLst>
          <pc:docMk/>
          <pc:sldMk cId="2247111344" sldId="314"/>
        </pc:sldMkLst>
        <pc:picChg chg="del">
          <ac:chgData name="Papersnake" userId="de1547ba-02cb-4c53-bca4-d5c05c534a7d" providerId="ADAL" clId="{F72D1A20-93DF-45F9-AAFE-F09752171A3D}" dt="2021-05-14T15:06:56.819" v="1841" actId="478"/>
          <ac:picMkLst>
            <pc:docMk/>
            <pc:sldMk cId="2247111344" sldId="314"/>
            <ac:picMk id="7170" creationId="{CFEE635A-EFD4-4999-A085-8E004233C2DB}"/>
          </ac:picMkLst>
        </pc:picChg>
      </pc:sldChg>
      <pc:sldChg chg="addSp delSp modSp add">
        <pc:chgData name="Papersnake" userId="de1547ba-02cb-4c53-bca4-d5c05c534a7d" providerId="ADAL" clId="{F72D1A20-93DF-45F9-AAFE-F09752171A3D}" dt="2021-05-14T15:08:00.776" v="1858" actId="1076"/>
        <pc:sldMkLst>
          <pc:docMk/>
          <pc:sldMk cId="2771130511" sldId="315"/>
        </pc:sldMkLst>
        <pc:picChg chg="del">
          <ac:chgData name="Papersnake" userId="de1547ba-02cb-4c53-bca4-d5c05c534a7d" providerId="ADAL" clId="{F72D1A20-93DF-45F9-AAFE-F09752171A3D}" dt="2021-05-14T15:06:55.545" v="1840" actId="478"/>
          <ac:picMkLst>
            <pc:docMk/>
            <pc:sldMk cId="2771130511" sldId="315"/>
            <ac:picMk id="7170" creationId="{CFEE635A-EFD4-4999-A085-8E004233C2DB}"/>
          </ac:picMkLst>
        </pc:picChg>
        <pc:picChg chg="add mod">
          <ac:chgData name="Papersnake" userId="de1547ba-02cb-4c53-bca4-d5c05c534a7d" providerId="ADAL" clId="{F72D1A20-93DF-45F9-AAFE-F09752171A3D}" dt="2021-05-14T15:08:00.776" v="1858" actId="1076"/>
          <ac:picMkLst>
            <pc:docMk/>
            <pc:sldMk cId="2771130511" sldId="315"/>
            <ac:picMk id="8194" creationId="{5BEBA486-9227-46B8-83AD-1D2A4606CAD3}"/>
          </ac:picMkLst>
        </pc:picChg>
      </pc:sldChg>
      <pc:sldChg chg="addSp delSp modSp add mod">
        <pc:chgData name="Papersnake" userId="de1547ba-02cb-4c53-bca4-d5c05c534a7d" providerId="ADAL" clId="{F72D1A20-93DF-45F9-AAFE-F09752171A3D}" dt="2021-05-14T15:10:42.902" v="1917"/>
        <pc:sldMkLst>
          <pc:docMk/>
          <pc:sldMk cId="2008027046" sldId="316"/>
        </pc:sldMkLst>
        <pc:spChg chg="mod">
          <ac:chgData name="Papersnake" userId="de1547ba-02cb-4c53-bca4-d5c05c534a7d" providerId="ADAL" clId="{F72D1A20-93DF-45F9-AAFE-F09752171A3D}" dt="2021-05-14T15:10:42.902" v="1917"/>
          <ac:spMkLst>
            <pc:docMk/>
            <pc:sldMk cId="2008027046" sldId="316"/>
            <ac:spMk id="10" creationId="{BC354AFD-3063-45C3-A50D-090236F40390}"/>
          </ac:spMkLst>
        </pc:spChg>
        <pc:picChg chg="del">
          <ac:chgData name="Papersnake" userId="de1547ba-02cb-4c53-bca4-d5c05c534a7d" providerId="ADAL" clId="{F72D1A20-93DF-45F9-AAFE-F09752171A3D}" dt="2021-05-14T15:09:32.792" v="1869" actId="478"/>
          <ac:picMkLst>
            <pc:docMk/>
            <pc:sldMk cId="2008027046" sldId="316"/>
            <ac:picMk id="5" creationId="{EA066085-DE9F-407C-85A4-22C37E312351}"/>
          </ac:picMkLst>
        </pc:picChg>
        <pc:picChg chg="add mod">
          <ac:chgData name="Papersnake" userId="de1547ba-02cb-4c53-bca4-d5c05c534a7d" providerId="ADAL" clId="{F72D1A20-93DF-45F9-AAFE-F09752171A3D}" dt="2021-05-14T15:09:49.183" v="1876" actId="1076"/>
          <ac:picMkLst>
            <pc:docMk/>
            <pc:sldMk cId="2008027046" sldId="316"/>
            <ac:picMk id="13314" creationId="{F2D2ECA4-5D06-43CD-9127-564F598528A0}"/>
          </ac:picMkLst>
        </pc:picChg>
      </pc:sldChg>
      <pc:sldChg chg="modSp add mod">
        <pc:chgData name="Papersnake" userId="de1547ba-02cb-4c53-bca4-d5c05c534a7d" providerId="ADAL" clId="{F72D1A20-93DF-45F9-AAFE-F09752171A3D}" dt="2021-05-14T15:12:32.658" v="1933" actId="14100"/>
        <pc:sldMkLst>
          <pc:docMk/>
          <pc:sldMk cId="1530218199" sldId="317"/>
        </pc:sldMkLst>
        <pc:spChg chg="mod ord">
          <ac:chgData name="Papersnake" userId="de1547ba-02cb-4c53-bca4-d5c05c534a7d" providerId="ADAL" clId="{F72D1A20-93DF-45F9-AAFE-F09752171A3D}" dt="2021-05-14T15:12:32.658" v="1933" actId="14100"/>
          <ac:spMkLst>
            <pc:docMk/>
            <pc:sldMk cId="1530218199" sldId="317"/>
            <ac:spMk id="10" creationId="{BC354AFD-3063-45C3-A50D-090236F40390}"/>
          </ac:spMkLst>
        </pc:spChg>
        <pc:picChg chg="mod">
          <ac:chgData name="Papersnake" userId="de1547ba-02cb-4c53-bca4-d5c05c534a7d" providerId="ADAL" clId="{F72D1A20-93DF-45F9-AAFE-F09752171A3D}" dt="2021-05-14T15:09:55.979" v="1879" actId="1076"/>
          <ac:picMkLst>
            <pc:docMk/>
            <pc:sldMk cId="1530218199" sldId="317"/>
            <ac:picMk id="13314" creationId="{F2D2ECA4-5D06-43CD-9127-564F598528A0}"/>
          </ac:picMkLst>
        </pc:picChg>
      </pc:sldChg>
      <pc:sldMasterChg chg="modSldLayout">
        <pc:chgData name="Papersnake" userId="de1547ba-02cb-4c53-bca4-d5c05c534a7d" providerId="ADAL" clId="{F72D1A20-93DF-45F9-AAFE-F09752171A3D}" dt="2021-05-08T04:38:25.608" v="12" actId="14826"/>
        <pc:sldMasterMkLst>
          <pc:docMk/>
          <pc:sldMasterMk cId="269441500" sldId="2147483666"/>
        </pc:sldMasterMkLst>
        <pc:sldLayoutChg chg="modSp">
          <pc:chgData name="Papersnake" userId="de1547ba-02cb-4c53-bca4-d5c05c534a7d" providerId="ADAL" clId="{F72D1A20-93DF-45F9-AAFE-F09752171A3D}" dt="2021-05-08T04:37:16.904" v="6" actId="14826"/>
          <pc:sldLayoutMkLst>
            <pc:docMk/>
            <pc:sldMasterMk cId="269441500" sldId="2147483666"/>
            <pc:sldLayoutMk cId="126257224" sldId="2147483679"/>
          </pc:sldLayoutMkLst>
          <pc:picChg chg="mod">
            <ac:chgData name="Papersnake" userId="de1547ba-02cb-4c53-bca4-d5c05c534a7d" providerId="ADAL" clId="{F72D1A20-93DF-45F9-AAFE-F09752171A3D}" dt="2021-05-08T04:37:16.904" v="6" actId="14826"/>
            <ac:picMkLst>
              <pc:docMk/>
              <pc:sldMasterMk cId="269441500" sldId="2147483666"/>
              <pc:sldLayoutMk cId="126257224" sldId="2147483679"/>
              <ac:picMk id="2" creationId="{00000000-0000-0000-0000-000000000000}"/>
            </ac:picMkLst>
          </pc:picChg>
        </pc:sldLayoutChg>
        <pc:sldLayoutChg chg="modSp">
          <pc:chgData name="Papersnake" userId="de1547ba-02cb-4c53-bca4-d5c05c534a7d" providerId="ADAL" clId="{F72D1A20-93DF-45F9-AAFE-F09752171A3D}" dt="2021-05-08T04:38:01.128" v="9" actId="14826"/>
          <pc:sldLayoutMkLst>
            <pc:docMk/>
            <pc:sldMasterMk cId="269441500" sldId="2147483666"/>
            <pc:sldLayoutMk cId="1331601568" sldId="2147483684"/>
          </pc:sldLayoutMkLst>
          <pc:picChg chg="mod">
            <ac:chgData name="Papersnake" userId="de1547ba-02cb-4c53-bca4-d5c05c534a7d" providerId="ADAL" clId="{F72D1A20-93DF-45F9-AAFE-F09752171A3D}" dt="2021-05-08T04:38:01.128" v="9" actId="14826"/>
            <ac:picMkLst>
              <pc:docMk/>
              <pc:sldMasterMk cId="269441500" sldId="2147483666"/>
              <pc:sldLayoutMk cId="1331601568" sldId="2147483684"/>
              <ac:picMk id="2" creationId="{00000000-0000-0000-0000-000000000000}"/>
            </ac:picMkLst>
          </pc:picChg>
        </pc:sldLayoutChg>
        <pc:sldLayoutChg chg="modSp">
          <pc:chgData name="Papersnake" userId="de1547ba-02cb-4c53-bca4-d5c05c534a7d" providerId="ADAL" clId="{F72D1A20-93DF-45F9-AAFE-F09752171A3D}" dt="2021-05-08T04:38:11.285" v="10" actId="14826"/>
          <pc:sldLayoutMkLst>
            <pc:docMk/>
            <pc:sldMasterMk cId="269441500" sldId="2147483666"/>
            <pc:sldLayoutMk cId="422449966" sldId="2147483685"/>
          </pc:sldLayoutMkLst>
          <pc:picChg chg="mod">
            <ac:chgData name="Papersnake" userId="de1547ba-02cb-4c53-bca4-d5c05c534a7d" providerId="ADAL" clId="{F72D1A20-93DF-45F9-AAFE-F09752171A3D}" dt="2021-05-08T04:38:11.285" v="10" actId="14826"/>
            <ac:picMkLst>
              <pc:docMk/>
              <pc:sldMasterMk cId="269441500" sldId="2147483666"/>
              <pc:sldLayoutMk cId="422449966" sldId="2147483685"/>
              <ac:picMk id="2" creationId="{00000000-0000-0000-0000-000000000000}"/>
            </ac:picMkLst>
          </pc:picChg>
        </pc:sldLayoutChg>
        <pc:sldLayoutChg chg="modSp">
          <pc:chgData name="Papersnake" userId="de1547ba-02cb-4c53-bca4-d5c05c534a7d" providerId="ADAL" clId="{F72D1A20-93DF-45F9-AAFE-F09752171A3D}" dt="2021-05-08T04:38:17.475" v="11" actId="14826"/>
          <pc:sldLayoutMkLst>
            <pc:docMk/>
            <pc:sldMasterMk cId="269441500" sldId="2147483666"/>
            <pc:sldLayoutMk cId="2004270296" sldId="2147483686"/>
          </pc:sldLayoutMkLst>
          <pc:picChg chg="mod">
            <ac:chgData name="Papersnake" userId="de1547ba-02cb-4c53-bca4-d5c05c534a7d" providerId="ADAL" clId="{F72D1A20-93DF-45F9-AAFE-F09752171A3D}" dt="2021-05-08T04:38:17.475" v="11" actId="14826"/>
            <ac:picMkLst>
              <pc:docMk/>
              <pc:sldMasterMk cId="269441500" sldId="2147483666"/>
              <pc:sldLayoutMk cId="2004270296" sldId="2147483686"/>
              <ac:picMk id="2" creationId="{00000000-0000-0000-0000-000000000000}"/>
            </ac:picMkLst>
          </pc:picChg>
        </pc:sldLayoutChg>
        <pc:sldLayoutChg chg="modSp">
          <pc:chgData name="Papersnake" userId="de1547ba-02cb-4c53-bca4-d5c05c534a7d" providerId="ADAL" clId="{F72D1A20-93DF-45F9-AAFE-F09752171A3D}" dt="2021-05-08T04:38:25.608" v="12" actId="14826"/>
          <pc:sldLayoutMkLst>
            <pc:docMk/>
            <pc:sldMasterMk cId="269441500" sldId="2147483666"/>
            <pc:sldLayoutMk cId="2132719348" sldId="2147483687"/>
          </pc:sldLayoutMkLst>
          <pc:picChg chg="mod">
            <ac:chgData name="Papersnake" userId="de1547ba-02cb-4c53-bca4-d5c05c534a7d" providerId="ADAL" clId="{F72D1A20-93DF-45F9-AAFE-F09752171A3D}" dt="2021-05-08T04:38:25.608" v="12" actId="14826"/>
            <ac:picMkLst>
              <pc:docMk/>
              <pc:sldMasterMk cId="269441500" sldId="2147483666"/>
              <pc:sldLayoutMk cId="2132719348" sldId="2147483687"/>
              <ac:picMk id="2" creationId="{00000000-0000-0000-0000-000000000000}"/>
            </ac:picMkLst>
          </pc:picChg>
        </pc:sldLayoutChg>
        <pc:sldLayoutChg chg="modSp">
          <pc:chgData name="Papersnake" userId="de1547ba-02cb-4c53-bca4-d5c05c534a7d" providerId="ADAL" clId="{F72D1A20-93DF-45F9-AAFE-F09752171A3D}" dt="2021-05-08T04:37:30.156" v="7" actId="14826"/>
          <pc:sldLayoutMkLst>
            <pc:docMk/>
            <pc:sldMasterMk cId="269441500" sldId="2147483666"/>
            <pc:sldLayoutMk cId="735001925" sldId="2147483690"/>
          </pc:sldLayoutMkLst>
          <pc:picChg chg="mod">
            <ac:chgData name="Papersnake" userId="de1547ba-02cb-4c53-bca4-d5c05c534a7d" providerId="ADAL" clId="{F72D1A20-93DF-45F9-AAFE-F09752171A3D}" dt="2021-05-08T04:37:30.156" v="7" actId="14826"/>
            <ac:picMkLst>
              <pc:docMk/>
              <pc:sldMasterMk cId="269441500" sldId="2147483666"/>
              <pc:sldLayoutMk cId="735001925" sldId="2147483690"/>
              <ac:picMk id="2" creationId="{00000000-0000-0000-0000-000000000000}"/>
            </ac:picMkLst>
          </pc:picChg>
        </pc:sldLayoutChg>
        <pc:sldLayoutChg chg="addSp delSp modSp">
          <pc:chgData name="Papersnake" userId="de1547ba-02cb-4c53-bca4-d5c05c534a7d" providerId="ADAL" clId="{F72D1A20-93DF-45F9-AAFE-F09752171A3D}" dt="2021-05-08T04:37:49.883" v="8" actId="14826"/>
          <pc:sldLayoutMkLst>
            <pc:docMk/>
            <pc:sldMasterMk cId="269441500" sldId="2147483666"/>
            <pc:sldLayoutMk cId="1392665789" sldId="2147483691"/>
          </pc:sldLayoutMkLst>
          <pc:picChg chg="mod">
            <ac:chgData name="Papersnake" userId="de1547ba-02cb-4c53-bca4-d5c05c534a7d" providerId="ADAL" clId="{F72D1A20-93DF-45F9-AAFE-F09752171A3D}" dt="2021-05-08T04:37:49.883" v="8" actId="14826"/>
            <ac:picMkLst>
              <pc:docMk/>
              <pc:sldMasterMk cId="269441500" sldId="2147483666"/>
              <pc:sldLayoutMk cId="1392665789" sldId="2147483691"/>
              <ac:picMk id="2" creationId="{00000000-0000-0000-0000-000000000000}"/>
            </ac:picMkLst>
          </pc:picChg>
          <pc:picChg chg="add del mod">
            <ac:chgData name="Papersnake" userId="de1547ba-02cb-4c53-bca4-d5c05c534a7d" providerId="ADAL" clId="{F72D1A20-93DF-45F9-AAFE-F09752171A3D}" dt="2021-05-08T04:30:17.401" v="2"/>
            <ac:picMkLst>
              <pc:docMk/>
              <pc:sldMasterMk cId="269441500" sldId="2147483666"/>
              <pc:sldLayoutMk cId="1392665789" sldId="2147483691"/>
              <ac:picMk id="9" creationId="{007654C4-044A-45E6-99E4-272B167889B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1EB86-8968-4EEF-BDFA-C19A7AAF1D23}" type="datetimeFigureOut">
              <a:rPr lang="zh-CN" altLang="en-US" smtClean="0"/>
              <a:pPr/>
              <a:t>2021/5/14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5329B-966E-4BC6-B91C-02F26F3455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更多模板资料</a:t>
            </a:r>
            <a:r>
              <a:rPr lang="en-US" altLang="zh-CN" dirty="0"/>
              <a:t>-</a:t>
            </a:r>
            <a:r>
              <a:rPr lang="zh-CN" altLang="en-US" dirty="0"/>
              <a:t>亮亮图文旗舰店 </a:t>
            </a:r>
            <a:r>
              <a:rPr lang="en-US" altLang="zh-CN" dirty="0"/>
              <a:t>https://liangliangtuwen.tmall.com/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329B-966E-4BC6-B91C-02F26F34555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更多模板资料</a:t>
            </a:r>
            <a:r>
              <a:rPr lang="en-US" altLang="zh-CN" dirty="0"/>
              <a:t>-</a:t>
            </a:r>
            <a:r>
              <a:rPr lang="zh-CN" altLang="en-US" dirty="0"/>
              <a:t>亮亮图文旗舰店 </a:t>
            </a:r>
            <a:r>
              <a:rPr lang="en-US" altLang="zh-CN" dirty="0"/>
              <a:t>https://liangliangtuwen.tmall.com/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5329B-966E-4BC6-B91C-02F26F34555E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342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4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2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3"/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7"/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8"/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"/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0"/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1"/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3"/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4"/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5"/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6"/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8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"/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"/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1"/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3"/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4"/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5"/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6"/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7"/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8"/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9"/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0"/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1"/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3"/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4"/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5"/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6"/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7"/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8"/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9"/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1"/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2"/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3"/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4"/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5"/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6"/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7"/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8"/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9"/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0"/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1"/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2"/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3"/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4"/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5"/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6"/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7"/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0"/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1"/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2"/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3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4"/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5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6"/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7"/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8"/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9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0"/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1"/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2"/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3"/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4"/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5"/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7"/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8"/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9"/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0"/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1"/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2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3"/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4"/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5"/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6"/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57"/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58"/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59"/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0"/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1"/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2"/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3"/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4"/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65"/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66"/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7"/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8"/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9"/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0"/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1"/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72"/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73"/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74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75"/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6"/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77"/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3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5417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3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270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2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3"/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7"/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8"/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"/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0"/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1"/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3"/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4"/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5"/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6"/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8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"/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"/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1"/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3"/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4"/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5"/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6"/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7"/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8"/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9"/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0"/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1"/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3"/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4"/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5"/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6"/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7"/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8"/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9"/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1"/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2"/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3"/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4"/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5"/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6"/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7"/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8"/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9"/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0"/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1"/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2"/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3"/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4"/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5"/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6"/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7"/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0"/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1"/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2"/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3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4"/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5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6"/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7"/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8"/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9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0"/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1"/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2"/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3"/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4"/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5"/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7"/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8"/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9"/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0"/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1"/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2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3"/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4"/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5"/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6"/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57"/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58"/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59"/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0"/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1"/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2"/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3"/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4"/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65"/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66"/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7"/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8"/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9"/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0"/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1"/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72"/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73"/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74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75"/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6"/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77"/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4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186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4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799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7372"/>
            <a:ext cx="12192000" cy="6858001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719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2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3"/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7"/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8"/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"/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0"/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1"/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3"/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4"/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5"/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6"/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8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"/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"/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1"/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3"/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4"/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5"/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6"/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7"/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8"/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9"/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0"/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1"/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3"/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4"/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5"/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6"/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7"/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8"/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9"/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1"/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2"/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3"/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4"/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5"/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6"/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7"/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8"/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9"/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0"/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1"/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2"/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3"/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4"/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5"/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6"/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7"/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0"/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1"/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2"/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3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4"/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5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6"/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7"/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8"/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9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0"/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1"/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2"/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3"/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4"/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5"/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7"/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8"/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9"/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0"/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1"/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2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3"/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4"/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5"/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6"/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57"/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58"/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59"/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0"/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1"/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2"/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3"/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4"/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65"/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66"/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7"/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8"/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9"/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0"/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1"/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72"/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73"/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74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75"/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6"/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77"/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5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5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272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5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5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6541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手动输入 3"/>
          <p:cNvSpPr/>
          <p:nvPr userDrawn="1"/>
        </p:nvSpPr>
        <p:spPr>
          <a:xfrm>
            <a:off x="0" y="877078"/>
            <a:ext cx="12192000" cy="5977575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47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500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5020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712000" y="0"/>
            <a:ext cx="6480000" cy="685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H="1">
            <a:off x="5499100" y="0"/>
            <a:ext cx="212900" cy="68546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flipH="1">
            <a:off x="5286200" y="-3347"/>
            <a:ext cx="212900" cy="68546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5073300" y="0"/>
            <a:ext cx="212900" cy="68546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665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2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3"/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5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6"/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77"/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78"/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79"/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0"/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1"/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2"/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3"/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4"/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5"/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86"/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7"/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88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89"/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0"/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1"/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3"/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4"/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95"/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6"/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97"/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8"/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99"/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0"/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1"/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2"/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3"/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4"/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05"/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6"/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07"/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08"/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09"/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0"/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1"/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2"/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3"/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4"/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5"/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6"/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17"/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18"/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19"/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0"/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1"/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2"/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3"/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4"/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25"/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26"/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27"/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28"/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29"/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0"/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1"/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2"/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3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4"/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35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36"/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37"/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38"/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39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40"/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41"/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2"/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43"/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44"/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45"/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46"/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47"/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48"/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9"/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0"/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51"/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52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53"/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54"/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55"/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56"/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57"/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58"/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59"/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160"/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161"/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162"/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63"/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64"/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65"/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66"/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67"/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68"/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9"/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0"/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1"/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72"/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73"/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74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75"/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6"/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77"/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130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60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 11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117" name="Freeform 70"/>
            <p:cNvSpPr>
              <a:spLocks/>
            </p:cNvSpPr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72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3"/>
            <p:cNvSpPr>
              <a:spLocks/>
            </p:cNvSpPr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75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76"/>
            <p:cNvSpPr>
              <a:spLocks/>
            </p:cNvSpPr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77"/>
            <p:cNvSpPr>
              <a:spLocks/>
            </p:cNvSpPr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78"/>
            <p:cNvSpPr>
              <a:spLocks/>
            </p:cNvSpPr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79"/>
            <p:cNvSpPr>
              <a:spLocks/>
            </p:cNvSpPr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80"/>
            <p:cNvSpPr>
              <a:spLocks/>
            </p:cNvSpPr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81"/>
            <p:cNvSpPr>
              <a:spLocks/>
            </p:cNvSpPr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82"/>
            <p:cNvSpPr>
              <a:spLocks/>
            </p:cNvSpPr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83"/>
            <p:cNvSpPr>
              <a:spLocks/>
            </p:cNvSpPr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84"/>
            <p:cNvSpPr>
              <a:spLocks/>
            </p:cNvSpPr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85"/>
            <p:cNvSpPr>
              <a:spLocks/>
            </p:cNvSpPr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86"/>
            <p:cNvSpPr>
              <a:spLocks/>
            </p:cNvSpPr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87"/>
            <p:cNvSpPr>
              <a:spLocks/>
            </p:cNvSpPr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88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89"/>
            <p:cNvSpPr>
              <a:spLocks/>
            </p:cNvSpPr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90"/>
            <p:cNvSpPr>
              <a:spLocks/>
            </p:cNvSpPr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91"/>
            <p:cNvSpPr>
              <a:spLocks/>
            </p:cNvSpPr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92"/>
            <p:cNvSpPr>
              <a:spLocks/>
            </p:cNvSpPr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93"/>
            <p:cNvSpPr>
              <a:spLocks/>
            </p:cNvSpPr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94"/>
            <p:cNvSpPr>
              <a:spLocks/>
            </p:cNvSpPr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95"/>
            <p:cNvSpPr>
              <a:spLocks/>
            </p:cNvSpPr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96"/>
            <p:cNvSpPr>
              <a:spLocks/>
            </p:cNvSpPr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97"/>
            <p:cNvSpPr>
              <a:spLocks/>
            </p:cNvSpPr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98"/>
            <p:cNvSpPr>
              <a:spLocks/>
            </p:cNvSpPr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99"/>
            <p:cNvSpPr>
              <a:spLocks/>
            </p:cNvSpPr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00"/>
            <p:cNvSpPr>
              <a:spLocks/>
            </p:cNvSpPr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01"/>
            <p:cNvSpPr>
              <a:spLocks/>
            </p:cNvSpPr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02"/>
            <p:cNvSpPr>
              <a:spLocks/>
            </p:cNvSpPr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03"/>
            <p:cNvSpPr>
              <a:spLocks/>
            </p:cNvSpPr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04"/>
            <p:cNvSpPr>
              <a:spLocks/>
            </p:cNvSpPr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05"/>
            <p:cNvSpPr>
              <a:spLocks/>
            </p:cNvSpPr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06"/>
            <p:cNvSpPr>
              <a:spLocks/>
            </p:cNvSpPr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07"/>
            <p:cNvSpPr>
              <a:spLocks/>
            </p:cNvSpPr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08"/>
            <p:cNvSpPr>
              <a:spLocks/>
            </p:cNvSpPr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09"/>
            <p:cNvSpPr>
              <a:spLocks/>
            </p:cNvSpPr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10"/>
            <p:cNvSpPr>
              <a:spLocks/>
            </p:cNvSpPr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11"/>
            <p:cNvSpPr>
              <a:spLocks/>
            </p:cNvSpPr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12"/>
            <p:cNvSpPr>
              <a:spLocks/>
            </p:cNvSpPr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13"/>
            <p:cNvSpPr>
              <a:spLocks/>
            </p:cNvSpPr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14"/>
            <p:cNvSpPr>
              <a:spLocks/>
            </p:cNvSpPr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15"/>
            <p:cNvSpPr>
              <a:spLocks/>
            </p:cNvSpPr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16"/>
            <p:cNvSpPr>
              <a:spLocks/>
            </p:cNvSpPr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17"/>
            <p:cNvSpPr>
              <a:spLocks/>
            </p:cNvSpPr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18"/>
            <p:cNvSpPr>
              <a:spLocks/>
            </p:cNvSpPr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19"/>
            <p:cNvSpPr>
              <a:spLocks/>
            </p:cNvSpPr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20"/>
            <p:cNvSpPr>
              <a:spLocks/>
            </p:cNvSpPr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21"/>
            <p:cNvSpPr>
              <a:spLocks/>
            </p:cNvSpPr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22"/>
            <p:cNvSpPr>
              <a:spLocks/>
            </p:cNvSpPr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23"/>
            <p:cNvSpPr>
              <a:spLocks/>
            </p:cNvSpPr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24"/>
            <p:cNvSpPr>
              <a:spLocks/>
            </p:cNvSpPr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25"/>
            <p:cNvSpPr>
              <a:spLocks/>
            </p:cNvSpPr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26"/>
            <p:cNvSpPr>
              <a:spLocks/>
            </p:cNvSpPr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27"/>
            <p:cNvSpPr>
              <a:spLocks/>
            </p:cNvSpPr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28"/>
            <p:cNvSpPr>
              <a:spLocks/>
            </p:cNvSpPr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29"/>
            <p:cNvSpPr>
              <a:spLocks/>
            </p:cNvSpPr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30"/>
            <p:cNvSpPr>
              <a:spLocks/>
            </p:cNvSpPr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31"/>
            <p:cNvSpPr>
              <a:spLocks/>
            </p:cNvSpPr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32"/>
            <p:cNvSpPr>
              <a:spLocks/>
            </p:cNvSpPr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33"/>
            <p:cNvSpPr>
              <a:spLocks/>
            </p:cNvSpPr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34"/>
            <p:cNvSpPr>
              <a:spLocks/>
            </p:cNvSpPr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35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36"/>
            <p:cNvSpPr>
              <a:spLocks/>
            </p:cNvSpPr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37"/>
            <p:cNvSpPr>
              <a:spLocks/>
            </p:cNvSpPr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38"/>
            <p:cNvSpPr>
              <a:spLocks/>
            </p:cNvSpPr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39"/>
            <p:cNvSpPr>
              <a:spLocks/>
            </p:cNvSpPr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40"/>
            <p:cNvSpPr>
              <a:spLocks/>
            </p:cNvSpPr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41"/>
            <p:cNvSpPr>
              <a:spLocks/>
            </p:cNvSpPr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42"/>
            <p:cNvSpPr>
              <a:spLocks/>
            </p:cNvSpPr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43"/>
            <p:cNvSpPr>
              <a:spLocks/>
            </p:cNvSpPr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44"/>
            <p:cNvSpPr>
              <a:spLocks/>
            </p:cNvSpPr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45"/>
            <p:cNvSpPr>
              <a:spLocks/>
            </p:cNvSpPr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46"/>
            <p:cNvSpPr>
              <a:spLocks/>
            </p:cNvSpPr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47"/>
            <p:cNvSpPr>
              <a:spLocks/>
            </p:cNvSpPr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48"/>
            <p:cNvSpPr>
              <a:spLocks/>
            </p:cNvSpPr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49"/>
            <p:cNvSpPr>
              <a:spLocks/>
            </p:cNvSpPr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50"/>
            <p:cNvSpPr>
              <a:spLocks/>
            </p:cNvSpPr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51"/>
            <p:cNvSpPr>
              <a:spLocks/>
            </p:cNvSpPr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52"/>
            <p:cNvSpPr>
              <a:spLocks/>
            </p:cNvSpPr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53"/>
            <p:cNvSpPr>
              <a:spLocks/>
            </p:cNvSpPr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54"/>
            <p:cNvSpPr>
              <a:spLocks/>
            </p:cNvSpPr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55"/>
            <p:cNvSpPr>
              <a:spLocks/>
            </p:cNvSpPr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56"/>
            <p:cNvSpPr>
              <a:spLocks/>
            </p:cNvSpPr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57"/>
            <p:cNvSpPr>
              <a:spLocks/>
            </p:cNvSpPr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58"/>
            <p:cNvSpPr>
              <a:spLocks/>
            </p:cNvSpPr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59"/>
            <p:cNvSpPr>
              <a:spLocks/>
            </p:cNvSpPr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160"/>
            <p:cNvSpPr>
              <a:spLocks/>
            </p:cNvSpPr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161"/>
            <p:cNvSpPr>
              <a:spLocks/>
            </p:cNvSpPr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62"/>
            <p:cNvSpPr>
              <a:spLocks/>
            </p:cNvSpPr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63"/>
            <p:cNvSpPr>
              <a:spLocks/>
            </p:cNvSpPr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164"/>
            <p:cNvSpPr>
              <a:spLocks/>
            </p:cNvSpPr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65"/>
            <p:cNvSpPr>
              <a:spLocks/>
            </p:cNvSpPr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166"/>
            <p:cNvSpPr>
              <a:spLocks/>
            </p:cNvSpPr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67"/>
            <p:cNvSpPr>
              <a:spLocks/>
            </p:cNvSpPr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168"/>
            <p:cNvSpPr>
              <a:spLocks/>
            </p:cNvSpPr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169"/>
            <p:cNvSpPr>
              <a:spLocks/>
            </p:cNvSpPr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170"/>
            <p:cNvSpPr>
              <a:spLocks/>
            </p:cNvSpPr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171"/>
            <p:cNvSpPr>
              <a:spLocks/>
            </p:cNvSpPr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72"/>
            <p:cNvSpPr>
              <a:spLocks/>
            </p:cNvSpPr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173"/>
            <p:cNvSpPr>
              <a:spLocks/>
            </p:cNvSpPr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174"/>
            <p:cNvSpPr>
              <a:spLocks/>
            </p:cNvSpPr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175"/>
            <p:cNvSpPr>
              <a:spLocks/>
            </p:cNvSpPr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176"/>
            <p:cNvSpPr>
              <a:spLocks/>
            </p:cNvSpPr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177"/>
            <p:cNvSpPr>
              <a:spLocks/>
            </p:cNvSpPr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178"/>
            <p:cNvSpPr>
              <a:spLocks/>
            </p:cNvSpPr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984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310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9" r:id="rId2"/>
    <p:sldLayoutId id="2147483690" r:id="rId3"/>
    <p:sldLayoutId id="2147483691" r:id="rId4"/>
    <p:sldLayoutId id="2147483680" r:id="rId5"/>
    <p:sldLayoutId id="2147483693" r:id="rId6"/>
    <p:sldLayoutId id="2147483684" r:id="rId7"/>
    <p:sldLayoutId id="2147483681" r:id="rId8"/>
    <p:sldLayoutId id="2147483692" r:id="rId9"/>
    <p:sldLayoutId id="2147483685" r:id="rId10"/>
    <p:sldLayoutId id="2147483682" r:id="rId11"/>
    <p:sldLayoutId id="2147483694" r:id="rId12"/>
    <p:sldLayoutId id="2147483686" r:id="rId13"/>
    <p:sldLayoutId id="2147483683" r:id="rId14"/>
    <p:sldLayoutId id="2147483695" r:id="rId15"/>
    <p:sldLayoutId id="2147483687" r:id="rId16"/>
    <p:sldLayoutId id="2147483688" r:id="rId17"/>
    <p:sldLayoutId id="2147483696" r:id="rId18"/>
    <p:sldLayoutId id="2147483662" r:id="rId19"/>
    <p:sldLayoutId id="214748366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00988" y="2772636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7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快红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0" y="2915354"/>
            <a:ext cx="1158440" cy="2761546"/>
            <a:chOff x="0" y="3347154"/>
            <a:chExt cx="1193800" cy="2026297"/>
          </a:xfrm>
        </p:grpSpPr>
        <p:sp>
          <p:nvSpPr>
            <p:cNvPr id="9" name="矩形 8"/>
            <p:cNvSpPr/>
            <p:nvPr/>
          </p:nvSpPr>
          <p:spPr>
            <a:xfrm>
              <a:off x="0" y="3347154"/>
              <a:ext cx="273596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7122" y="3347154"/>
              <a:ext cx="175883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229" y="3347154"/>
              <a:ext cx="212177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0231" y="3347154"/>
              <a:ext cx="383569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" name="文本框 8"/>
          <p:cNvSpPr txBox="1"/>
          <p:nvPr/>
        </p:nvSpPr>
        <p:spPr>
          <a:xfrm>
            <a:off x="1300988" y="4615069"/>
            <a:ext cx="733074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accent1"/>
                </a:solidFill>
                <a:latin typeface="微软雅黑" charset="0"/>
                <a:ea typeface="微软雅黑" charset="0"/>
              </a:rPr>
              <a:t>软件工程</a:t>
            </a:r>
            <a:endParaRPr lang="en-US" altLang="zh-CN" sz="1400" dirty="0">
              <a:solidFill>
                <a:schemeClr val="accent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accent1"/>
                </a:solidFill>
                <a:latin typeface="微软雅黑" charset="0"/>
                <a:ea typeface="微软雅黑" charset="0"/>
              </a:rPr>
              <a:t>四堡一小组</a:t>
            </a:r>
            <a:endParaRPr lang="en-US" altLang="zh-CN" sz="1400" dirty="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grpSp>
        <p:nvGrpSpPr>
          <p:cNvPr id="23" name="组 22"/>
          <p:cNvGrpSpPr/>
          <p:nvPr/>
        </p:nvGrpSpPr>
        <p:grpSpPr>
          <a:xfrm>
            <a:off x="8988280" y="2915352"/>
            <a:ext cx="3203719" cy="2761547"/>
            <a:chOff x="7661032" y="3347153"/>
            <a:chExt cx="4530968" cy="2026298"/>
          </a:xfrm>
        </p:grpSpPr>
        <p:sp>
          <p:nvSpPr>
            <p:cNvPr id="18" name="矩形 17"/>
            <p:cNvSpPr/>
            <p:nvPr/>
          </p:nvSpPr>
          <p:spPr>
            <a:xfrm>
              <a:off x="7661032" y="3347154"/>
              <a:ext cx="1190868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926135" y="3347153"/>
              <a:ext cx="667550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60060" y="3347153"/>
              <a:ext cx="195220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921656" y="3347154"/>
              <a:ext cx="2270344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1300988" y="3972965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快手网红分析师项目</a:t>
            </a:r>
            <a:endParaRPr kumimoji="1" lang="zh-CN" altLang="en-US" sz="2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7AE575F-2F9C-4293-878A-804EB754C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0786" y="2915355"/>
            <a:ext cx="2761544" cy="27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7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FEE635A-EFD4-4999-A085-8E004233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14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14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DCB115-6682-48FA-82F0-74128FAC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3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6406345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 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– 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后端文档（非公开）</a:t>
            </a:r>
          </a:p>
        </p:txBody>
      </p:sp>
      <p:pic>
        <p:nvPicPr>
          <p:cNvPr id="13314" name="Picture 2" descr="backend-securepapersnake.app.secoder.net_swagger_">
            <a:extLst>
              <a:ext uri="{FF2B5EF4-FFF2-40B4-BE49-F238E27FC236}">
                <a16:creationId xmlns:a16="http://schemas.microsoft.com/office/drawing/2014/main" id="{F2D2ECA4-5D06-43CD-9127-564F59852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813007"/>
            <a:ext cx="11252880" cy="308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02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ackend-securepapersnake.app.secoder.net_swagger_">
            <a:extLst>
              <a:ext uri="{FF2B5EF4-FFF2-40B4-BE49-F238E27FC236}">
                <a16:creationId xmlns:a16="http://schemas.microsoft.com/office/drawing/2014/main" id="{F2D2ECA4-5D06-43CD-9127-564F59852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20" y="-8545182"/>
            <a:ext cx="11252880" cy="308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9635773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latin typeface="Microsoft YaHei" charset="0"/>
                <a:ea typeface="Microsoft YaHei" charset="0"/>
              </a:rPr>
              <a:t>软件界面展示 </a:t>
            </a:r>
            <a:r>
              <a:rPr kumimoji="1" lang="en-US" altLang="zh-CN" sz="3200" b="1" dirty="0">
                <a:latin typeface="Microsoft YaHei" charset="0"/>
                <a:ea typeface="Microsoft YaHei" charset="0"/>
              </a:rPr>
              <a:t>– </a:t>
            </a:r>
            <a:r>
              <a:rPr kumimoji="1" lang="zh-CN" altLang="en-US" sz="3200" b="1" dirty="0">
                <a:latin typeface="Microsoft YaHei" charset="0"/>
                <a:ea typeface="Microsoft YaHei" charset="0"/>
              </a:rPr>
              <a:t>后端文档（非公开）</a:t>
            </a:r>
          </a:p>
        </p:txBody>
      </p:sp>
    </p:spTree>
    <p:extLst>
      <p:ext uri="{BB962C8B-B14F-4D97-AF65-F5344CB8AC3E}">
        <p14:creationId xmlns:p14="http://schemas.microsoft.com/office/powerpoint/2010/main" val="1530218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8365773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 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– 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网页统计（非公开）</a:t>
            </a:r>
          </a:p>
        </p:txBody>
      </p:sp>
      <p:pic>
        <p:nvPicPr>
          <p:cNvPr id="5" name="Picture 2" descr="goaccess-securepapersnake.app.secoder.net_">
            <a:extLst>
              <a:ext uri="{FF2B5EF4-FFF2-40B4-BE49-F238E27FC236}">
                <a16:creationId xmlns:a16="http://schemas.microsoft.com/office/drawing/2014/main" id="{EA066085-DE9F-407C-85A4-22C37E312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032" y="781794"/>
            <a:ext cx="9321800" cy="340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4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8194" name="Picture 2" descr="goaccess-securepapersnake.app.secoder.net_">
            <a:extLst>
              <a:ext uri="{FF2B5EF4-FFF2-40B4-BE49-F238E27FC236}">
                <a16:creationId xmlns:a16="http://schemas.microsoft.com/office/drawing/2014/main" id="{5BEBA486-9227-46B8-83AD-1D2A4606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402" y="-27274319"/>
            <a:ext cx="9321800" cy="3401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130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9989" y="1522255"/>
            <a:ext cx="20060653" cy="11252738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248457" y="258233"/>
            <a:ext cx="529392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GOACCESS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82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604629" y="3429000"/>
            <a:ext cx="20060653" cy="11252738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248457" y="258233"/>
            <a:ext cx="8545919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DJANGO+MYSQL+PHPMYADMIN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9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3805" y="-1121679"/>
            <a:ext cx="20060653" cy="11252738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248457" y="258233"/>
            <a:ext cx="8545919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FRONTEND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19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67482" y="-1662557"/>
            <a:ext cx="21147740" cy="11862524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9755527" y="23715"/>
            <a:ext cx="8545919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latin typeface="Microsoft YaHei" charset="0"/>
                <a:ea typeface="Microsoft YaHei" charset="0"/>
              </a:rPr>
              <a:t>BACKEND</a:t>
            </a:r>
            <a:endParaRPr kumimoji="1" lang="zh-CN" altLang="en-US" sz="3200" b="1" dirty="0"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07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143" y="2921169"/>
            <a:ext cx="4017446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bg1"/>
                </a:solidFill>
                <a:ea typeface="Microsoft YaHei" charset="0"/>
                <a:cs typeface="Microsoft YaHei" charset="0"/>
              </a:rPr>
              <a:t>CONTENTS</a:t>
            </a:r>
            <a:endParaRPr kumimoji="1" lang="zh-CN" altLang="en-US" sz="6000" b="1" dirty="0">
              <a:solidFill>
                <a:schemeClr val="bg1"/>
              </a:solidFill>
              <a:ea typeface="Microsoft YaHei" charset="0"/>
              <a:cs typeface="Microsoft YaHei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09866" y="1481342"/>
            <a:ext cx="3318534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ONE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功能展示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11777" y="1350953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01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009866" y="2494295"/>
            <a:ext cx="3318534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TWO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过程管理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011777" y="2363906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02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009866" y="3507248"/>
            <a:ext cx="3318534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THREE 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项目分工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11777" y="3376859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03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009866" y="4520201"/>
            <a:ext cx="3318534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FOUR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解决方案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11777" y="4389812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04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4BF9EA-BF06-4F41-87D3-238192B976CA}"/>
              </a:ext>
            </a:extLst>
          </p:cNvPr>
          <p:cNvSpPr/>
          <p:nvPr/>
        </p:nvSpPr>
        <p:spPr>
          <a:xfrm>
            <a:off x="1486203" y="1940698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7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快红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82B85AC4-9021-4327-AEB7-86BDE610A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186" y="973872"/>
            <a:ext cx="1014939" cy="101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9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67482" y="-5004524"/>
            <a:ext cx="21147740" cy="11862524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9795868" y="6088339"/>
            <a:ext cx="8545919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latin typeface="Microsoft YaHei" charset="0"/>
                <a:ea typeface="Microsoft YaHei" charset="0"/>
              </a:rPr>
              <a:t>BACKEND</a:t>
            </a:r>
            <a:endParaRPr kumimoji="1" lang="zh-CN" altLang="en-US" sz="3200" b="1" dirty="0"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96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F5BC0AF-8B55-469B-AE5D-D7213428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24" y="627854"/>
            <a:ext cx="10802470" cy="6059492"/>
          </a:xfrm>
          <a:prstGeom prst="rect">
            <a:avLst/>
          </a:prstGeom>
        </p:spPr>
      </p:pic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0" y="141675"/>
            <a:ext cx="1004839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ALL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32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0" y="141675"/>
            <a:ext cx="224245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Security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CD0C6-CAD1-4B42-936D-06F0DA97114F}"/>
              </a:ext>
            </a:extLst>
          </p:cNvPr>
          <p:cNvSpPr txBox="1"/>
          <p:nvPr/>
        </p:nvSpPr>
        <p:spPr>
          <a:xfrm>
            <a:off x="975361" y="2774364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前端安全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83101-321C-4612-BA09-B03C60B74069}"/>
              </a:ext>
            </a:extLst>
          </p:cNvPr>
          <p:cNvSpPr txBox="1"/>
          <p:nvPr/>
        </p:nvSpPr>
        <p:spPr>
          <a:xfrm>
            <a:off x="4393475" y="2781385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后端安全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332C1-8183-4078-AE73-BFDA8760C404}"/>
              </a:ext>
            </a:extLst>
          </p:cNvPr>
          <p:cNvSpPr txBox="1"/>
          <p:nvPr/>
        </p:nvSpPr>
        <p:spPr>
          <a:xfrm>
            <a:off x="8377646" y="2754575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部署安全</a:t>
            </a:r>
          </a:p>
        </p:txBody>
      </p:sp>
    </p:spTree>
    <p:extLst>
      <p:ext uri="{BB962C8B-B14F-4D97-AF65-F5344CB8AC3E}">
        <p14:creationId xmlns:p14="http://schemas.microsoft.com/office/powerpoint/2010/main" val="77381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0" y="141675"/>
            <a:ext cx="224245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Security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CD0C6-CAD1-4B42-936D-06F0DA97114F}"/>
              </a:ext>
            </a:extLst>
          </p:cNvPr>
          <p:cNvSpPr txBox="1"/>
          <p:nvPr/>
        </p:nvSpPr>
        <p:spPr>
          <a:xfrm>
            <a:off x="1981201" y="86469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前端安全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83101-321C-4612-BA09-B03C60B74069}"/>
              </a:ext>
            </a:extLst>
          </p:cNvPr>
          <p:cNvSpPr txBox="1"/>
          <p:nvPr/>
        </p:nvSpPr>
        <p:spPr>
          <a:xfrm>
            <a:off x="-3320868" y="2488997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后端安全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332C1-8183-4078-AE73-BFDA8760C404}"/>
              </a:ext>
            </a:extLst>
          </p:cNvPr>
          <p:cNvSpPr txBox="1"/>
          <p:nvPr/>
        </p:nvSpPr>
        <p:spPr>
          <a:xfrm>
            <a:off x="13726160" y="2602175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部署安全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B1DE12-008A-4EAC-83DE-C41FFF8B2588}"/>
              </a:ext>
            </a:extLst>
          </p:cNvPr>
          <p:cNvSpPr txBox="1"/>
          <p:nvPr/>
        </p:nvSpPr>
        <p:spPr>
          <a:xfrm>
            <a:off x="319315" y="1110343"/>
            <a:ext cx="102688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防止中间人攻击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强制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HTTPS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，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CORS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，前后端同域部署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不信任后端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将用户密码进行一次弱加密（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 MD5 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）再传输给后端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Cookie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安全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只存储不含用户信息的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SessionId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6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0" y="141675"/>
            <a:ext cx="224245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Security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CD0C6-CAD1-4B42-936D-06F0DA97114F}"/>
              </a:ext>
            </a:extLst>
          </p:cNvPr>
          <p:cNvSpPr txBox="1"/>
          <p:nvPr/>
        </p:nvSpPr>
        <p:spPr>
          <a:xfrm>
            <a:off x="13483773" y="442128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前端安全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83101-321C-4612-BA09-B03C60B74069}"/>
              </a:ext>
            </a:extLst>
          </p:cNvPr>
          <p:cNvSpPr txBox="1"/>
          <p:nvPr/>
        </p:nvSpPr>
        <p:spPr>
          <a:xfrm>
            <a:off x="1897018" y="86469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后端安全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332C1-8183-4078-AE73-BFDA8760C404}"/>
              </a:ext>
            </a:extLst>
          </p:cNvPr>
          <p:cNvSpPr txBox="1"/>
          <p:nvPr/>
        </p:nvSpPr>
        <p:spPr>
          <a:xfrm>
            <a:off x="13726160" y="2602175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部署安全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B1DE12-008A-4EAC-83DE-C41FFF8B2588}"/>
              </a:ext>
            </a:extLst>
          </p:cNvPr>
          <p:cNvSpPr txBox="1"/>
          <p:nvPr/>
        </p:nvSpPr>
        <p:spPr>
          <a:xfrm>
            <a:off x="319315" y="920621"/>
            <a:ext cx="1026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不信任前端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只发送不含用户信息的</a:t>
            </a:r>
            <a:r>
              <a:rPr kumimoji="1" lang="en-US" altLang="zh-CN" sz="3200" b="1" dirty="0" err="1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SessionId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给前端，不发送快手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Token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或者其他和用户有关的信息（即使这样有利于加快速度或者简化逻辑）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防止攻击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前后端同域部署，后端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Web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控制不暴露给部署域名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不设计直接修改数据库核心内容的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API</a:t>
            </a: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不信任数据库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将用户密码、快手敏感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Token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等核心数据使用</a:t>
            </a: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AES256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加密存储至数据库，取出时解密，秘钥存储在配置文件中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0" y="141675"/>
            <a:ext cx="224245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Security</a:t>
            </a:r>
            <a:endParaRPr kumimoji="1" lang="zh-CN" altLang="en-US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CD0C6-CAD1-4B42-936D-06F0DA97114F}"/>
              </a:ext>
            </a:extLst>
          </p:cNvPr>
          <p:cNvSpPr txBox="1"/>
          <p:nvPr/>
        </p:nvSpPr>
        <p:spPr>
          <a:xfrm>
            <a:off x="13483773" y="442128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前端安全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783101-321C-4612-BA09-B03C60B74069}"/>
              </a:ext>
            </a:extLst>
          </p:cNvPr>
          <p:cNvSpPr txBox="1"/>
          <p:nvPr/>
        </p:nvSpPr>
        <p:spPr>
          <a:xfrm>
            <a:off x="13483773" y="1385498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后端安全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D332C1-8183-4078-AE73-BFDA8760C404}"/>
              </a:ext>
            </a:extLst>
          </p:cNvPr>
          <p:cNvSpPr txBox="1"/>
          <p:nvPr/>
        </p:nvSpPr>
        <p:spPr>
          <a:xfrm>
            <a:off x="1926046" y="114071"/>
            <a:ext cx="2081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部署安全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B1DE12-008A-4EAC-83DE-C41FFF8B2588}"/>
              </a:ext>
            </a:extLst>
          </p:cNvPr>
          <p:cNvSpPr txBox="1"/>
          <p:nvPr/>
        </p:nvSpPr>
        <p:spPr>
          <a:xfrm>
            <a:off x="319315" y="920621"/>
            <a:ext cx="1026885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chemeClr val="bg1"/>
                </a:solidFill>
                <a:latin typeface="Microsoft YaHei" charset="0"/>
                <a:ea typeface="Microsoft YaHei" charset="0"/>
              </a:rPr>
              <a:t>Secoder</a:t>
            </a: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平台提供了容器、配置文件和持久存储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我们假设配置文件是最安全的，持久存储保证数据可用性，容器灵活（随时可能销毁重建）进行部署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配置文件中存储后端密码，数据库地址与密码以及数据库加密使用的秘钥。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持久存储中保存数据库，各种日志和其他需要持久存储的文件。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每一个容器都确保能在拥有额外配置文件时自动完成部署，并且不包含任何隐私信息，保证可兼容性和多机部署的要求</a:t>
            </a:r>
            <a:endParaRPr kumimoji="1" lang="en-US" altLang="zh-CN" sz="3200" b="1" dirty="0">
              <a:solidFill>
                <a:schemeClr val="bg1"/>
              </a:solidFill>
              <a:latin typeface="Microsoft YaHei" charset="0"/>
              <a:ea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229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00350"/>
            <a:ext cx="12192000" cy="125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8666" y="3182779"/>
            <a:ext cx="4321834" cy="44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TWO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过程管理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0577" y="3013502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02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4639" y="4265038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4639" y="2549737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6103E1D1-67CD-495A-91AE-67FCAB03A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801" y="562765"/>
            <a:ext cx="6226194" cy="40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4639" y="4265038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4639" y="2549737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181071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IDEA(WIKI)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2B28860-379D-47EF-A5F6-ED6F49D2C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8" y="779518"/>
            <a:ext cx="6226194" cy="4007956"/>
          </a:xfrm>
          <a:prstGeom prst="rect">
            <a:avLst/>
          </a:prstGeom>
        </p:spPr>
      </p:pic>
      <p:pic>
        <p:nvPicPr>
          <p:cNvPr id="26" name="图片 25" descr="图片包含 图表&#10;&#10;描述已自动生成">
            <a:extLst>
              <a:ext uri="{FF2B5EF4-FFF2-40B4-BE49-F238E27FC236}">
                <a16:creationId xmlns:a16="http://schemas.microsoft.com/office/drawing/2014/main" id="{F6AFD3FA-779A-4F07-A8FB-AA4027611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342" y="0"/>
            <a:ext cx="6871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75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4639" y="4265038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4639" y="2549737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24" name="图片 23" descr="图片包含 图表&#10;&#10;描述已自动生成">
            <a:extLst>
              <a:ext uri="{FF2B5EF4-FFF2-40B4-BE49-F238E27FC236}">
                <a16:creationId xmlns:a16="http://schemas.microsoft.com/office/drawing/2014/main" id="{EF13A39B-290D-46D5-A055-6594828C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17" y="1255080"/>
            <a:ext cx="5324830" cy="531442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57D2C18-5AFE-4B6B-B8AA-D8E55130F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9108" y="739307"/>
            <a:ext cx="8025020" cy="57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18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00350"/>
            <a:ext cx="12192000" cy="1257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58666" y="3182779"/>
            <a:ext cx="4321834" cy="452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ONE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功能展示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60577" y="3013502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01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78EC46B-B4F4-46AD-B394-D512D0DA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3342" y="7148624"/>
            <a:ext cx="20060653" cy="1125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62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588415" y="5132344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4639" y="2549737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875A2-6E1D-4303-9665-077C6D2A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33" y="911352"/>
            <a:ext cx="8025020" cy="57041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E0CEB3-2C1F-4810-BDEA-9FC34865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28" y="7301551"/>
            <a:ext cx="8056178" cy="59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588415" y="5132344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04639" y="2549737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875A2-6E1D-4303-9665-077C6D2A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45" y="715696"/>
            <a:ext cx="8025020" cy="570418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AE0CEB3-2C1F-4810-BDEA-9FC348657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428" y="7301551"/>
            <a:ext cx="8056178" cy="597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4639" y="4265038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0085" y="3409545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E9A87-373C-4C6C-A95C-B660BC7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3" y="775131"/>
            <a:ext cx="8056178" cy="59705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50D0C3-465A-4B91-B65C-6E9BF4F7F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2969" y="1358251"/>
            <a:ext cx="6637544" cy="48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5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sp>
        <p:nvSpPr>
          <p:cNvPr id="30" name="手杖形箭头 29"/>
          <p:cNvSpPr/>
          <p:nvPr/>
        </p:nvSpPr>
        <p:spPr>
          <a:xfrm rot="16200000">
            <a:off x="4054279" y="771"/>
            <a:ext cx="1364023" cy="4557216"/>
          </a:xfrm>
          <a:prstGeom prst="uturn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1" name="手杖形箭头 30"/>
          <p:cNvSpPr/>
          <p:nvPr/>
        </p:nvSpPr>
        <p:spPr>
          <a:xfrm rot="5400000" flipH="1">
            <a:off x="7143827" y="864192"/>
            <a:ext cx="1364023" cy="4557216"/>
          </a:xfrm>
          <a:prstGeom prst="uturn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2" name="手杖形箭头 31"/>
          <p:cNvSpPr/>
          <p:nvPr/>
        </p:nvSpPr>
        <p:spPr>
          <a:xfrm rot="16200000">
            <a:off x="4054277" y="1722545"/>
            <a:ext cx="1364023" cy="4557216"/>
          </a:xfrm>
          <a:prstGeom prst="uturnArrow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3" name="手杖形箭头 32"/>
          <p:cNvSpPr/>
          <p:nvPr/>
        </p:nvSpPr>
        <p:spPr>
          <a:xfrm rot="5400000" flipH="1">
            <a:off x="7132067" y="2577588"/>
            <a:ext cx="1364023" cy="4557216"/>
          </a:xfrm>
          <a:prstGeom prst="uturnArrow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4" name="右箭头 33"/>
          <p:cNvSpPr/>
          <p:nvPr/>
        </p:nvSpPr>
        <p:spPr>
          <a:xfrm>
            <a:off x="152399" y="5020778"/>
            <a:ext cx="5668236" cy="67022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1899" tIns="60949" rIns="121899" bIns="60949" rtlCol="0" anchor="ctr"/>
          <a:lstStyle/>
          <a:p>
            <a:pPr marL="0" marR="0" lvl="0" indent="0" algn="ctr" defTabSz="6094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Calibri"/>
              <a:ea typeface="微软雅黑" charset="0"/>
              <a:cs typeface="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394619" y="3419870"/>
            <a:ext cx="836084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DEV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04639" y="4265038"/>
            <a:ext cx="101081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ISSUE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0085" y="3409545"/>
            <a:ext cx="70143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94619" y="1691385"/>
            <a:ext cx="1379502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MASTER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9671" y="2750006"/>
            <a:ext cx="1992185" cy="116760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完成开发和测试后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MR+SQUASH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到主分支</a:t>
            </a:r>
          </a:p>
        </p:txBody>
      </p:sp>
      <p:sp>
        <p:nvSpPr>
          <p:cNvPr id="41" name="矩形 40"/>
          <p:cNvSpPr/>
          <p:nvPr/>
        </p:nvSpPr>
        <p:spPr>
          <a:xfrm>
            <a:off x="10169672" y="4533782"/>
            <a:ext cx="1768328" cy="1527704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详细描述需求或者具体问题，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指派处理人和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DDL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以及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TAG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微软雅黑" charset="0"/>
            </a:endParaRPr>
          </a:p>
        </p:txBody>
      </p:sp>
      <p:sp>
        <p:nvSpPr>
          <p:cNvPr id="42" name="矩形 41"/>
          <p:cNvSpPr/>
          <p:nvPr/>
        </p:nvSpPr>
        <p:spPr>
          <a:xfrm flipH="1">
            <a:off x="454563" y="3397718"/>
            <a:ext cx="1780697" cy="883489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处理人在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DEV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分支开发测试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35B12FB-8907-4277-B385-9CB572788A31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DA7C5F4-5782-4B35-ADBB-76EE2EED3B12}"/>
              </a:ext>
            </a:extLst>
          </p:cNvPr>
          <p:cNvSpPr/>
          <p:nvPr/>
        </p:nvSpPr>
        <p:spPr>
          <a:xfrm>
            <a:off x="4000059" y="5109678"/>
            <a:ext cx="935470" cy="49242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609459"/>
            <a:r>
              <a:rPr kumimoji="1" lang="en-US" altLang="zh-CN" sz="2400" b="1" dirty="0">
                <a:solidFill>
                  <a:schemeClr val="bg1"/>
                </a:solidFill>
              </a:rPr>
              <a:t>IDEA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41B2C1-62E4-421A-8987-5805805C8594}"/>
              </a:ext>
            </a:extLst>
          </p:cNvPr>
          <p:cNvSpPr/>
          <p:nvPr/>
        </p:nvSpPr>
        <p:spPr>
          <a:xfrm flipH="1">
            <a:off x="3577445" y="5541958"/>
            <a:ext cx="1780697" cy="1051548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r" defTabSz="609459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讨论或者个人提出建设性或者创新性意见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B9F72C9-5135-4619-A453-8543E5C2355B}"/>
              </a:ext>
            </a:extLst>
          </p:cNvPr>
          <p:cNvSpPr/>
          <p:nvPr/>
        </p:nvSpPr>
        <p:spPr>
          <a:xfrm>
            <a:off x="600150" y="1734801"/>
            <a:ext cx="1992185" cy="804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459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微软雅黑" charset="0"/>
              </a:rPr>
              <a:t>主分支持续部署到生产环境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3E9A87-373C-4C6C-A95C-B660BC72B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90263" y="823293"/>
            <a:ext cx="8056178" cy="59705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C5A27C-4789-4A04-8EF6-48D544A79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679" y="1169125"/>
            <a:ext cx="6637544" cy="48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4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82600" y="1333500"/>
            <a:ext cx="2692400" cy="4406900"/>
            <a:chOff x="965200" y="1333500"/>
            <a:chExt cx="2692400" cy="4406900"/>
          </a:xfrm>
        </p:grpSpPr>
        <p:sp>
          <p:nvSpPr>
            <p:cNvPr id="4" name="圆角矩形 3"/>
            <p:cNvSpPr/>
            <p:nvPr/>
          </p:nvSpPr>
          <p:spPr>
            <a:xfrm>
              <a:off x="965200" y="1333500"/>
              <a:ext cx="2692400" cy="4406900"/>
            </a:xfrm>
            <a:prstGeom prst="roundRect">
              <a:avLst>
                <a:gd name="adj" fmla="val 345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965200" y="2343150"/>
              <a:ext cx="26924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文本框 8"/>
          <p:cNvSpPr txBox="1"/>
          <p:nvPr/>
        </p:nvSpPr>
        <p:spPr>
          <a:xfrm>
            <a:off x="745819" y="3374168"/>
            <a:ext cx="2165962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ISSUE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溯源，分支管理，</a:t>
            </a: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MR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控制，</a:t>
            </a:r>
            <a:r>
              <a:rPr lang="en-US" altLang="zh-CN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CICD</a:t>
            </a:r>
            <a:r>
              <a:rPr lang="zh-CN" altLang="en-US" sz="20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自动测试</a:t>
            </a:r>
          </a:p>
        </p:txBody>
      </p:sp>
      <p:sp>
        <p:nvSpPr>
          <p:cNvPr id="35" name="矩形 34"/>
          <p:cNvSpPr/>
          <p:nvPr/>
        </p:nvSpPr>
        <p:spPr>
          <a:xfrm>
            <a:off x="1143358" y="2667644"/>
            <a:ext cx="1370888" cy="59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2800" b="1" dirty="0">
                <a:solidFill>
                  <a:schemeClr val="bg1"/>
                </a:solidFill>
                <a:ea typeface="微软雅黑" charset="0"/>
              </a:rPr>
              <a:t>GITLAB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3344911" y="1333500"/>
            <a:ext cx="2692400" cy="4406900"/>
            <a:chOff x="965200" y="1333500"/>
            <a:chExt cx="2692400" cy="4406900"/>
          </a:xfrm>
        </p:grpSpPr>
        <p:grpSp>
          <p:nvGrpSpPr>
            <p:cNvPr id="38" name="组 37"/>
            <p:cNvGrpSpPr/>
            <p:nvPr/>
          </p:nvGrpSpPr>
          <p:grpSpPr>
            <a:xfrm>
              <a:off x="965200" y="1333500"/>
              <a:ext cx="2692400" cy="4406900"/>
              <a:chOff x="965200" y="1333500"/>
              <a:chExt cx="2692400" cy="4406900"/>
            </a:xfrm>
          </p:grpSpPr>
          <p:sp>
            <p:nvSpPr>
              <p:cNvPr id="42" name="圆角矩形 41"/>
              <p:cNvSpPr/>
              <p:nvPr/>
            </p:nvSpPr>
            <p:spPr>
              <a:xfrm>
                <a:off x="965200" y="1333500"/>
                <a:ext cx="2692400" cy="4406900"/>
              </a:xfrm>
              <a:prstGeom prst="roundRect">
                <a:avLst>
                  <a:gd name="adj" fmla="val 345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65200" y="2343150"/>
                <a:ext cx="26924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0" name="文本框 8"/>
            <p:cNvSpPr txBox="1"/>
            <p:nvPr/>
          </p:nvSpPr>
          <p:spPr>
            <a:xfrm>
              <a:off x="1228419" y="3374168"/>
              <a:ext cx="2165962" cy="1137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重复率和覆盖率测试，</a:t>
              </a:r>
              <a:endParaRPr lang="en-US" altLang="zh-CN" dirty="0">
                <a:solidFill>
                  <a:schemeClr val="bg1"/>
                </a:solidFill>
                <a:latin typeface="微软雅黑" charset="0"/>
                <a:ea typeface="微软雅黑" charset="0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CODE SMELL</a:t>
              </a:r>
              <a:r>
                <a:rPr lang="zh-CN" altLang="en-US" dirty="0">
                  <a:solidFill>
                    <a:schemeClr val="bg1"/>
                  </a:solidFill>
                  <a:latin typeface="微软雅黑" charset="0"/>
                  <a:ea typeface="微软雅黑" charset="0"/>
                </a:rPr>
                <a:t>检测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296540" y="2667644"/>
              <a:ext cx="2029723" cy="5195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585">
                <a:lnSpc>
                  <a:spcPct val="130000"/>
                </a:lnSpc>
              </a:pPr>
              <a:r>
                <a:rPr lang="en-US" altLang="zh-CN" sz="2400" b="1" dirty="0">
                  <a:solidFill>
                    <a:schemeClr val="bg1"/>
                  </a:solidFill>
                  <a:ea typeface="微软雅黑" charset="0"/>
                </a:rPr>
                <a:t>SONARQUBE</a:t>
              </a: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6207222" y="1338592"/>
            <a:ext cx="2692400" cy="4406900"/>
            <a:chOff x="965200" y="1333500"/>
            <a:chExt cx="2692400" cy="4406900"/>
          </a:xfrm>
        </p:grpSpPr>
        <p:sp>
          <p:nvSpPr>
            <p:cNvPr id="61" name="圆角矩形 60"/>
            <p:cNvSpPr/>
            <p:nvPr/>
          </p:nvSpPr>
          <p:spPr>
            <a:xfrm>
              <a:off x="965200" y="1333500"/>
              <a:ext cx="2692400" cy="4406900"/>
            </a:xfrm>
            <a:prstGeom prst="roundRect">
              <a:avLst>
                <a:gd name="adj" fmla="val 3459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965200" y="2343150"/>
              <a:ext cx="26924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9" name="文本框 8"/>
          <p:cNvSpPr txBox="1"/>
          <p:nvPr/>
        </p:nvSpPr>
        <p:spPr>
          <a:xfrm>
            <a:off x="6470441" y="3379260"/>
            <a:ext cx="2165962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QPS</a:t>
            </a:r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检测，异常管理，响应时间分析</a:t>
            </a:r>
          </a:p>
        </p:txBody>
      </p:sp>
      <p:sp>
        <p:nvSpPr>
          <p:cNvPr id="60" name="矩形 59"/>
          <p:cNvSpPr/>
          <p:nvPr/>
        </p:nvSpPr>
        <p:spPr>
          <a:xfrm>
            <a:off x="6608292" y="2672736"/>
            <a:ext cx="1890262" cy="519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ea typeface="微软雅黑" charset="0"/>
              </a:rPr>
              <a:t>GOACCESS</a:t>
            </a:r>
          </a:p>
        </p:txBody>
      </p: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9069533" y="1338592"/>
            <a:ext cx="2692400" cy="4406900"/>
            <a:chOff x="965200" y="1333500"/>
            <a:chExt cx="2692400" cy="4406900"/>
          </a:xfrm>
        </p:grpSpPr>
        <p:sp>
          <p:nvSpPr>
            <p:cNvPr id="79" name="圆角矩形 78"/>
            <p:cNvSpPr/>
            <p:nvPr/>
          </p:nvSpPr>
          <p:spPr>
            <a:xfrm>
              <a:off x="965200" y="1333500"/>
              <a:ext cx="2692400" cy="4406900"/>
            </a:xfrm>
            <a:prstGeom prst="roundRect">
              <a:avLst>
                <a:gd name="adj" fmla="val 345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965200" y="2343150"/>
              <a:ext cx="269240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7" name="文本框 8"/>
          <p:cNvSpPr txBox="1"/>
          <p:nvPr/>
        </p:nvSpPr>
        <p:spPr>
          <a:xfrm>
            <a:off x="9332752" y="3379260"/>
            <a:ext cx="2165962" cy="148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数据库可持久化维护，简单处理</a:t>
            </a:r>
          </a:p>
        </p:txBody>
      </p:sp>
      <p:sp>
        <p:nvSpPr>
          <p:cNvPr id="78" name="矩形 77"/>
          <p:cNvSpPr/>
          <p:nvPr/>
        </p:nvSpPr>
        <p:spPr>
          <a:xfrm>
            <a:off x="9294276" y="2672736"/>
            <a:ext cx="2242922" cy="5195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ea typeface="微软雅黑" charset="0"/>
              </a:rPr>
              <a:t>PHPMYADMIN</a:t>
            </a:r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31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32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33"/>
            <p:cNvSpPr>
              <a:spLocks/>
            </p:cNvSpPr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34"/>
            <p:cNvSpPr>
              <a:spLocks/>
            </p:cNvSpPr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35"/>
            <p:cNvSpPr>
              <a:spLocks/>
            </p:cNvSpPr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36"/>
            <p:cNvSpPr>
              <a:spLocks/>
            </p:cNvSpPr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0202585A-660B-460B-BC38-67EBB9A63990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</p:spTree>
    <p:extLst>
      <p:ext uri="{BB962C8B-B14F-4D97-AF65-F5344CB8AC3E}">
        <p14:creationId xmlns:p14="http://schemas.microsoft.com/office/powerpoint/2010/main" val="74586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0F3F77-5E5F-4085-A17F-4A5D9957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2" y="7280307"/>
            <a:ext cx="5746378" cy="8864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548E2-625A-46A8-8C37-96044FD5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38" y="7280307"/>
            <a:ext cx="5333462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2D7D2-EDA6-4181-9159-C2067ECBC3AC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</p:spTree>
    <p:extLst>
      <p:ext uri="{BB962C8B-B14F-4D97-AF65-F5344CB8AC3E}">
        <p14:creationId xmlns:p14="http://schemas.microsoft.com/office/powerpoint/2010/main" val="343167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0F3F77-5E5F-4085-A17F-4A5D9957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3" y="67235"/>
            <a:ext cx="5746378" cy="8864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548E2-625A-46A8-8C37-96044FD5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25" y="113025"/>
            <a:ext cx="5333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0F3F77-5E5F-4085-A17F-4A5D9957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191564"/>
            <a:ext cx="5746378" cy="88641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B548E2-625A-46A8-8C37-96044FD5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538" y="-7185402"/>
            <a:ext cx="5333462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2D7D2-EDA6-4181-9159-C2067ECBC3AC}"/>
              </a:ext>
            </a:extLst>
          </p:cNvPr>
          <p:cNvSpPr txBox="1"/>
          <p:nvPr/>
        </p:nvSpPr>
        <p:spPr>
          <a:xfrm>
            <a:off x="296763" y="350399"/>
            <a:ext cx="4321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TWO</a:t>
            </a:r>
            <a:r>
              <a:rPr kumimoji="1" lang="zh-CN" altLang="en-US" sz="2400" b="1" dirty="0">
                <a:solidFill>
                  <a:schemeClr val="accent2"/>
                </a:solidFill>
                <a:latin typeface="Microsoft YaHei" charset="0"/>
                <a:ea typeface="Microsoft YaHei" charset="0"/>
              </a:rPr>
              <a:t>  过程管理</a:t>
            </a:r>
          </a:p>
        </p:txBody>
      </p:sp>
    </p:spTree>
    <p:extLst>
      <p:ext uri="{BB962C8B-B14F-4D97-AF65-F5344CB8AC3E}">
        <p14:creationId xmlns:p14="http://schemas.microsoft.com/office/powerpoint/2010/main" val="321832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00350"/>
            <a:ext cx="12192000" cy="1257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8666" y="3182779"/>
            <a:ext cx="4321834" cy="59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8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8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800" dirty="0">
                <a:solidFill>
                  <a:srgbClr val="FFFFFF"/>
                </a:solidFill>
                <a:ea typeface="微软雅黑" charset="0"/>
              </a:rPr>
              <a:t>THREE </a:t>
            </a:r>
            <a:r>
              <a:rPr lang="zh-CN" altLang="en-US" sz="2800" dirty="0">
                <a:solidFill>
                  <a:srgbClr val="FFFFFF"/>
                </a:solidFill>
                <a:ea typeface="微软雅黑" charset="0"/>
              </a:rPr>
              <a:t>项目分工</a:t>
            </a:r>
            <a:endParaRPr kumimoji="1" lang="zh-CN" altLang="en-US" sz="28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0577" y="3013502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03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66ABE-B44E-40AB-9F30-43B86571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05734" y="1825346"/>
            <a:ext cx="5223994" cy="40383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E1ACAA-D1C9-4F4C-853C-1619B000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9774" y="1458075"/>
            <a:ext cx="5458832" cy="40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cxnSp>
        <p:nvCxnSpPr>
          <p:cNvPr id="6" name="直线连接符 5"/>
          <p:cNvCxnSpPr/>
          <p:nvPr/>
        </p:nvCxnSpPr>
        <p:spPr>
          <a:xfrm>
            <a:off x="6096000" y="787802"/>
            <a:ext cx="0" cy="462985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5657850" y="2393950"/>
            <a:ext cx="876300" cy="876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1EBC72-B00F-4936-81CC-FAAB9D16C5E4}"/>
              </a:ext>
            </a:extLst>
          </p:cNvPr>
          <p:cNvSpPr txBox="1"/>
          <p:nvPr/>
        </p:nvSpPr>
        <p:spPr>
          <a:xfrm>
            <a:off x="287893" y="214889"/>
            <a:ext cx="43218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158D112-B86A-4C15-B4F9-30A7F57A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7" y="1083577"/>
            <a:ext cx="5223994" cy="403830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7B72B6B-324D-4387-898F-6463A46BB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949909"/>
            <a:ext cx="5458832" cy="404617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4700CC0-983A-46B5-9812-249D7BA1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4" y="7312317"/>
            <a:ext cx="11612362" cy="49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3085999" y="2783718"/>
            <a:ext cx="7291715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</p:spTree>
    <p:extLst>
      <p:ext uri="{BB962C8B-B14F-4D97-AF65-F5344CB8AC3E}">
        <p14:creationId xmlns:p14="http://schemas.microsoft.com/office/powerpoint/2010/main" val="28763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1EBC72-B00F-4936-81CC-FAAB9D16C5E4}"/>
              </a:ext>
            </a:extLst>
          </p:cNvPr>
          <p:cNvSpPr txBox="1"/>
          <p:nvPr/>
        </p:nvSpPr>
        <p:spPr>
          <a:xfrm>
            <a:off x="287893" y="214889"/>
            <a:ext cx="43218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28BD4-03CB-460B-8E3F-5BF4B5B40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9" y="1234249"/>
            <a:ext cx="11612362" cy="4981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74A88E-6E0E-41DD-B2A1-2B5DD57D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5193" y="-4101353"/>
            <a:ext cx="4829308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9017B4-1469-4A67-8B5A-E9AD0A59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6176" y="4007224"/>
            <a:ext cx="4006728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F37AC5F-F93F-4E7A-98A4-C675B8484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285" y="-12268414"/>
            <a:ext cx="2655316" cy="1175636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0CFA9E-5C9A-494C-ADC2-FFA3C0991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1448" y="4652683"/>
            <a:ext cx="30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3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4013200" y="1295400"/>
            <a:ext cx="4165600" cy="4165600"/>
            <a:chOff x="3974698" y="1193800"/>
            <a:chExt cx="4165600" cy="4165600"/>
          </a:xfrm>
        </p:grpSpPr>
        <p:cxnSp>
          <p:nvCxnSpPr>
            <p:cNvPr id="11" name="直线连接符 10"/>
            <p:cNvCxnSpPr/>
            <p:nvPr/>
          </p:nvCxnSpPr>
          <p:spPr>
            <a:xfrm flipH="1"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4749398" y="1968500"/>
              <a:ext cx="2616200" cy="2616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889098" y="2108200"/>
              <a:ext cx="2336800" cy="2336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90698" y="2209800"/>
              <a:ext cx="2133600" cy="21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119"/>
            <p:cNvSpPr>
              <a:spLocks noEditPoints="1"/>
            </p:cNvSpPr>
            <p:nvPr/>
          </p:nvSpPr>
          <p:spPr bwMode="auto">
            <a:xfrm>
              <a:off x="5684742" y="2903844"/>
              <a:ext cx="745513" cy="745513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186419" y="2070100"/>
            <a:ext cx="2276302" cy="1805751"/>
            <a:chOff x="1186419" y="2070100"/>
            <a:chExt cx="2276302" cy="1805751"/>
          </a:xfrm>
        </p:grpSpPr>
        <p:sp>
          <p:nvSpPr>
            <p:cNvPr id="15" name="矩形 14"/>
            <p:cNvSpPr/>
            <p:nvPr/>
          </p:nvSpPr>
          <p:spPr>
            <a:xfrm>
              <a:off x="1912297" y="2070100"/>
              <a:ext cx="1550424" cy="1805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9600" dirty="0">
                  <a:solidFill>
                    <a:schemeClr val="accent3"/>
                  </a:solidFill>
                  <a:ea typeface="微软雅黑" charset="0"/>
                </a:rPr>
                <a:t>01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1" name="文本框 8">
            <a:extLst>
              <a:ext uri="{FF2B5EF4-FFF2-40B4-BE49-F238E27FC236}">
                <a16:creationId xmlns:a16="http://schemas.microsoft.com/office/drawing/2014/main" id="{A8FEC55F-59FE-4E73-A237-489B573F0FC8}"/>
              </a:ext>
            </a:extLst>
          </p:cNvPr>
          <p:cNvSpPr txBox="1"/>
          <p:nvPr/>
        </p:nvSpPr>
        <p:spPr>
          <a:xfrm>
            <a:off x="1371150" y="3959999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en-US" altLang="zh-CN" sz="2800" dirty="0">
                <a:solidFill>
                  <a:schemeClr val="accent3"/>
                </a:solidFill>
                <a:ea typeface="微软雅黑" charset="0"/>
              </a:rPr>
              <a:t>Make it work</a:t>
            </a:r>
            <a:endParaRPr lang="zh-CN" altLang="en-US" sz="2800" dirty="0">
              <a:solidFill>
                <a:schemeClr val="accent3"/>
              </a:solidFill>
              <a:ea typeface="微软雅黑" charset="0"/>
            </a:endParaRPr>
          </a:p>
        </p:txBody>
      </p:sp>
      <p:grpSp>
        <p:nvGrpSpPr>
          <p:cNvPr id="22" name="组 15">
            <a:extLst>
              <a:ext uri="{FF2B5EF4-FFF2-40B4-BE49-F238E27FC236}">
                <a16:creationId xmlns:a16="http://schemas.microsoft.com/office/drawing/2014/main" id="{9423EE15-0AE5-4534-BB00-5F0529FA4200}"/>
              </a:ext>
            </a:extLst>
          </p:cNvPr>
          <p:cNvGrpSpPr/>
          <p:nvPr/>
        </p:nvGrpSpPr>
        <p:grpSpPr>
          <a:xfrm>
            <a:off x="8328018" y="1295400"/>
            <a:ext cx="2787038" cy="3706919"/>
            <a:chOff x="1186419" y="1096634"/>
            <a:chExt cx="2787038" cy="370691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1BBDCC-EE43-4E0E-9484-568394E31D3D}"/>
                </a:ext>
              </a:extLst>
            </p:cNvPr>
            <p:cNvSpPr/>
            <p:nvPr/>
          </p:nvSpPr>
          <p:spPr>
            <a:xfrm>
              <a:off x="1186419" y="1096634"/>
              <a:ext cx="582211" cy="592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3"/>
                  </a:solidFill>
                  <a:ea typeface="微软雅黑" charset="0"/>
                </a:rPr>
                <a:t>02</a:t>
              </a:r>
            </a:p>
          </p:txBody>
        </p:sp>
        <p:sp>
          <p:nvSpPr>
            <p:cNvPr id="24" name="文本框 8">
              <a:extLst>
                <a:ext uri="{FF2B5EF4-FFF2-40B4-BE49-F238E27FC236}">
                  <a16:creationId xmlns:a16="http://schemas.microsoft.com/office/drawing/2014/main" id="{F4E493C6-D825-4495-BD62-FB54D5FCA40B}"/>
                </a:ext>
              </a:extLst>
            </p:cNvPr>
            <p:cNvSpPr txBox="1"/>
            <p:nvPr/>
          </p:nvSpPr>
          <p:spPr>
            <a:xfrm>
              <a:off x="1186419" y="3750957"/>
              <a:ext cx="278703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5CE88A-19E8-4DFB-BF2B-64DE2A64C50E}"/>
                </a:ext>
              </a:extLst>
            </p:cNvPr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6" name="文本框 8">
            <a:extLst>
              <a:ext uri="{FF2B5EF4-FFF2-40B4-BE49-F238E27FC236}">
                <a16:creationId xmlns:a16="http://schemas.microsoft.com/office/drawing/2014/main" id="{7ACDE794-017C-449F-81BB-F04DC4FF47B7}"/>
              </a:ext>
            </a:extLst>
          </p:cNvPr>
          <p:cNvSpPr txBox="1"/>
          <p:nvPr/>
        </p:nvSpPr>
        <p:spPr>
          <a:xfrm>
            <a:off x="8316961" y="1837715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首页功能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CF9B61-25C1-48A3-A24D-413950F2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278" y="0"/>
            <a:ext cx="4829308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6EDC00-3BA5-49C1-9D7C-6C3A4221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6176" y="4007224"/>
            <a:ext cx="4006728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B5E4235-C841-4275-B24A-B269BAAF7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85" y="-12268414"/>
            <a:ext cx="2655316" cy="1175636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30DC88B-1827-4F63-852C-B22CBEE48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448" y="4652683"/>
            <a:ext cx="3098720" cy="6858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096F3C5-9D65-4A6A-B554-EA25C9AB161E}"/>
              </a:ext>
            </a:extLst>
          </p:cNvPr>
          <p:cNvSpPr txBox="1"/>
          <p:nvPr/>
        </p:nvSpPr>
        <p:spPr>
          <a:xfrm>
            <a:off x="287893" y="214889"/>
            <a:ext cx="43218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208897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4013200" y="1295400"/>
            <a:ext cx="4165600" cy="4165600"/>
            <a:chOff x="3974698" y="1193800"/>
            <a:chExt cx="4165600" cy="4165600"/>
          </a:xfrm>
        </p:grpSpPr>
        <p:cxnSp>
          <p:nvCxnSpPr>
            <p:cNvPr id="11" name="直线连接符 10"/>
            <p:cNvCxnSpPr/>
            <p:nvPr/>
          </p:nvCxnSpPr>
          <p:spPr>
            <a:xfrm flipH="1"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4749398" y="1968500"/>
              <a:ext cx="2616200" cy="2616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889098" y="2108200"/>
              <a:ext cx="2336800" cy="2336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90698" y="2209800"/>
              <a:ext cx="2133600" cy="21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119"/>
            <p:cNvSpPr>
              <a:spLocks noEditPoints="1"/>
            </p:cNvSpPr>
            <p:nvPr/>
          </p:nvSpPr>
          <p:spPr bwMode="auto">
            <a:xfrm>
              <a:off x="5684742" y="2903844"/>
              <a:ext cx="745513" cy="745513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186419" y="1096634"/>
            <a:ext cx="2787038" cy="3706919"/>
            <a:chOff x="1186419" y="1096634"/>
            <a:chExt cx="2787038" cy="3706919"/>
          </a:xfrm>
        </p:grpSpPr>
        <p:sp>
          <p:nvSpPr>
            <p:cNvPr id="15" name="矩形 14"/>
            <p:cNvSpPr/>
            <p:nvPr/>
          </p:nvSpPr>
          <p:spPr>
            <a:xfrm>
              <a:off x="1186419" y="1096634"/>
              <a:ext cx="582211" cy="592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3"/>
                  </a:solidFill>
                  <a:ea typeface="微软雅黑" charset="0"/>
                </a:rPr>
                <a:t>01</a:t>
              </a:r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1186419" y="3750957"/>
              <a:ext cx="278703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1" name="文本框 8">
            <a:extLst>
              <a:ext uri="{FF2B5EF4-FFF2-40B4-BE49-F238E27FC236}">
                <a16:creationId xmlns:a16="http://schemas.microsoft.com/office/drawing/2014/main" id="{A8FEC55F-59FE-4E73-A237-489B573F0FC8}"/>
              </a:ext>
            </a:extLst>
          </p:cNvPr>
          <p:cNvSpPr txBox="1"/>
          <p:nvPr/>
        </p:nvSpPr>
        <p:spPr>
          <a:xfrm>
            <a:off x="1175362" y="1638949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en-US" altLang="zh-CN" sz="2800" dirty="0">
                <a:solidFill>
                  <a:schemeClr val="accent3"/>
                </a:solidFill>
                <a:ea typeface="微软雅黑" charset="0"/>
              </a:rPr>
              <a:t>Make it work</a:t>
            </a:r>
            <a:endParaRPr lang="zh-CN" altLang="en-US" sz="2800" dirty="0">
              <a:solidFill>
                <a:schemeClr val="accent3"/>
              </a:solidFill>
              <a:ea typeface="微软雅黑" charset="0"/>
            </a:endParaRPr>
          </a:p>
        </p:txBody>
      </p:sp>
      <p:grpSp>
        <p:nvGrpSpPr>
          <p:cNvPr id="22" name="组 15">
            <a:extLst>
              <a:ext uri="{FF2B5EF4-FFF2-40B4-BE49-F238E27FC236}">
                <a16:creationId xmlns:a16="http://schemas.microsoft.com/office/drawing/2014/main" id="{9423EE15-0AE5-4534-BB00-5F0529FA4200}"/>
              </a:ext>
            </a:extLst>
          </p:cNvPr>
          <p:cNvGrpSpPr/>
          <p:nvPr/>
        </p:nvGrpSpPr>
        <p:grpSpPr>
          <a:xfrm>
            <a:off x="8328018" y="2032323"/>
            <a:ext cx="1551355" cy="1805751"/>
            <a:chOff x="1186419" y="1833557"/>
            <a:chExt cx="1551355" cy="180575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1BBDCC-EE43-4E0E-9484-568394E31D3D}"/>
                </a:ext>
              </a:extLst>
            </p:cNvPr>
            <p:cNvSpPr/>
            <p:nvPr/>
          </p:nvSpPr>
          <p:spPr>
            <a:xfrm>
              <a:off x="1187350" y="1833557"/>
              <a:ext cx="1550424" cy="1805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9600" dirty="0">
                  <a:solidFill>
                    <a:schemeClr val="accent3"/>
                  </a:solidFill>
                  <a:ea typeface="微软雅黑" charset="0"/>
                </a:rPr>
                <a:t>02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5CE88A-19E8-4DFB-BF2B-64DE2A64C50E}"/>
                </a:ext>
              </a:extLst>
            </p:cNvPr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6" name="文本框 8">
            <a:extLst>
              <a:ext uri="{FF2B5EF4-FFF2-40B4-BE49-F238E27FC236}">
                <a16:creationId xmlns:a16="http://schemas.microsoft.com/office/drawing/2014/main" id="{7ACDE794-017C-449F-81BB-F04DC4FF47B7}"/>
              </a:ext>
            </a:extLst>
          </p:cNvPr>
          <p:cNvSpPr txBox="1"/>
          <p:nvPr/>
        </p:nvSpPr>
        <p:spPr>
          <a:xfrm>
            <a:off x="8328949" y="3954515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首页功能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CF9B61-25C1-48A3-A24D-413950F2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5193" y="-4101353"/>
            <a:ext cx="4829308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DB5E4235-C841-4275-B24A-B269BAAF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3285" y="-12268414"/>
            <a:ext cx="2655316" cy="1175636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30DC88B-1827-4F63-852C-B22CBEE48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1448" y="4652683"/>
            <a:ext cx="3098720" cy="6858000"/>
          </a:xfrm>
          <a:prstGeom prst="rect">
            <a:avLst/>
          </a:prstGeom>
        </p:spPr>
      </p:pic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ACACFB0D-251C-4DD6-9878-A6A63037600B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8021638" y="325263"/>
            <a:ext cx="5292725" cy="52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86EDC00-3BA5-49C1-9D7C-6C3A4221E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772" y="0"/>
            <a:ext cx="4006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4013200" y="1295400"/>
            <a:ext cx="4165600" cy="4165600"/>
            <a:chOff x="3974698" y="1193800"/>
            <a:chExt cx="4165600" cy="4165600"/>
          </a:xfrm>
        </p:grpSpPr>
        <p:cxnSp>
          <p:nvCxnSpPr>
            <p:cNvPr id="11" name="直线连接符 10"/>
            <p:cNvCxnSpPr/>
            <p:nvPr/>
          </p:nvCxnSpPr>
          <p:spPr>
            <a:xfrm flipH="1"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4749398" y="1968500"/>
              <a:ext cx="2616200" cy="2616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889098" y="2108200"/>
              <a:ext cx="2336800" cy="2336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90698" y="2209800"/>
              <a:ext cx="2133600" cy="21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119"/>
            <p:cNvSpPr>
              <a:spLocks noEditPoints="1"/>
            </p:cNvSpPr>
            <p:nvPr/>
          </p:nvSpPr>
          <p:spPr bwMode="auto">
            <a:xfrm>
              <a:off x="5684742" y="2903844"/>
              <a:ext cx="745513" cy="745513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186419" y="2133757"/>
            <a:ext cx="2256398" cy="1805751"/>
            <a:chOff x="1186419" y="2133757"/>
            <a:chExt cx="2256398" cy="1805751"/>
          </a:xfrm>
        </p:grpSpPr>
        <p:sp>
          <p:nvSpPr>
            <p:cNvPr id="15" name="矩形 14"/>
            <p:cNvSpPr/>
            <p:nvPr/>
          </p:nvSpPr>
          <p:spPr>
            <a:xfrm>
              <a:off x="1892393" y="2133757"/>
              <a:ext cx="1550424" cy="1805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9600" dirty="0">
                  <a:solidFill>
                    <a:schemeClr val="accent3"/>
                  </a:solidFill>
                  <a:ea typeface="微软雅黑" charset="0"/>
                </a:rPr>
                <a:t>03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1" name="文本框 8">
            <a:extLst>
              <a:ext uri="{FF2B5EF4-FFF2-40B4-BE49-F238E27FC236}">
                <a16:creationId xmlns:a16="http://schemas.microsoft.com/office/drawing/2014/main" id="{A8FEC55F-59FE-4E73-A237-489B573F0FC8}"/>
              </a:ext>
            </a:extLst>
          </p:cNvPr>
          <p:cNvSpPr txBox="1"/>
          <p:nvPr/>
        </p:nvSpPr>
        <p:spPr>
          <a:xfrm>
            <a:off x="1794588" y="3839411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必需功能</a:t>
            </a:r>
          </a:p>
        </p:txBody>
      </p:sp>
      <p:grpSp>
        <p:nvGrpSpPr>
          <p:cNvPr id="22" name="组 15">
            <a:extLst>
              <a:ext uri="{FF2B5EF4-FFF2-40B4-BE49-F238E27FC236}">
                <a16:creationId xmlns:a16="http://schemas.microsoft.com/office/drawing/2014/main" id="{9423EE15-0AE5-4534-BB00-5F0529FA4200}"/>
              </a:ext>
            </a:extLst>
          </p:cNvPr>
          <p:cNvGrpSpPr/>
          <p:nvPr/>
        </p:nvGrpSpPr>
        <p:grpSpPr>
          <a:xfrm>
            <a:off x="8328018" y="1295400"/>
            <a:ext cx="2787038" cy="3706919"/>
            <a:chOff x="1186419" y="1096634"/>
            <a:chExt cx="2787038" cy="370691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1BBDCC-EE43-4E0E-9484-568394E31D3D}"/>
                </a:ext>
              </a:extLst>
            </p:cNvPr>
            <p:cNvSpPr/>
            <p:nvPr/>
          </p:nvSpPr>
          <p:spPr>
            <a:xfrm>
              <a:off x="1186419" y="1096634"/>
              <a:ext cx="582211" cy="592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3"/>
                  </a:solidFill>
                  <a:ea typeface="微软雅黑" charset="0"/>
                </a:rPr>
                <a:t>04</a:t>
              </a:r>
            </a:p>
          </p:txBody>
        </p:sp>
        <p:sp>
          <p:nvSpPr>
            <p:cNvPr id="24" name="文本框 8">
              <a:extLst>
                <a:ext uri="{FF2B5EF4-FFF2-40B4-BE49-F238E27FC236}">
                  <a16:creationId xmlns:a16="http://schemas.microsoft.com/office/drawing/2014/main" id="{F4E493C6-D825-4495-BD62-FB54D5FCA40B}"/>
                </a:ext>
              </a:extLst>
            </p:cNvPr>
            <p:cNvSpPr txBox="1"/>
            <p:nvPr/>
          </p:nvSpPr>
          <p:spPr>
            <a:xfrm>
              <a:off x="1186419" y="3750957"/>
              <a:ext cx="278703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5CE88A-19E8-4DFB-BF2B-64DE2A64C50E}"/>
                </a:ext>
              </a:extLst>
            </p:cNvPr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6" name="文本框 8">
            <a:extLst>
              <a:ext uri="{FF2B5EF4-FFF2-40B4-BE49-F238E27FC236}">
                <a16:creationId xmlns:a16="http://schemas.microsoft.com/office/drawing/2014/main" id="{7ACDE794-017C-449F-81BB-F04DC4FF47B7}"/>
              </a:ext>
            </a:extLst>
          </p:cNvPr>
          <p:cNvSpPr txBox="1"/>
          <p:nvPr/>
        </p:nvSpPr>
        <p:spPr>
          <a:xfrm>
            <a:off x="8316961" y="1837715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增强功能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81F59-EE13-4A3F-9606-6EFED109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5193" y="-4101353"/>
            <a:ext cx="4829308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8C309D3-9EC0-4713-8E80-96F58D1C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6176" y="4007224"/>
            <a:ext cx="4006728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E21C37E-09F8-4B93-B80C-FA37D9D9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86" y="750488"/>
            <a:ext cx="4361860" cy="1931205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F29CA0-9729-4A10-8BB3-D4956302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1448" y="4652683"/>
            <a:ext cx="3098720" cy="685800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3C49D05-E31D-4B19-98AC-58AEDAEB2643}"/>
              </a:ext>
            </a:extLst>
          </p:cNvPr>
          <p:cNvSpPr txBox="1"/>
          <p:nvPr/>
        </p:nvSpPr>
        <p:spPr>
          <a:xfrm>
            <a:off x="287893" y="214889"/>
            <a:ext cx="4321834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849687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4013200" y="1295400"/>
            <a:ext cx="4165600" cy="4165600"/>
            <a:chOff x="3974698" y="1193800"/>
            <a:chExt cx="4165600" cy="4165600"/>
          </a:xfrm>
        </p:grpSpPr>
        <p:cxnSp>
          <p:nvCxnSpPr>
            <p:cNvPr id="11" name="直线连接符 10"/>
            <p:cNvCxnSpPr/>
            <p:nvPr/>
          </p:nvCxnSpPr>
          <p:spPr>
            <a:xfrm flipH="1"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/>
            <p:nvPr/>
          </p:nvCxnSpPr>
          <p:spPr>
            <a:xfrm>
              <a:off x="3974698" y="1193800"/>
              <a:ext cx="4165600" cy="4165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>
            <a:xfrm>
              <a:off x="4749398" y="1968500"/>
              <a:ext cx="2616200" cy="26162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4889098" y="2108200"/>
              <a:ext cx="2336800" cy="2336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4990698" y="2209800"/>
              <a:ext cx="2133600" cy="21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Freeform 119"/>
            <p:cNvSpPr>
              <a:spLocks noEditPoints="1"/>
            </p:cNvSpPr>
            <p:nvPr/>
          </p:nvSpPr>
          <p:spPr bwMode="auto">
            <a:xfrm>
              <a:off x="5684742" y="2903844"/>
              <a:ext cx="745513" cy="745513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1186419" y="1096634"/>
            <a:ext cx="2787038" cy="3706919"/>
            <a:chOff x="1186419" y="1096634"/>
            <a:chExt cx="2787038" cy="3706919"/>
          </a:xfrm>
        </p:grpSpPr>
        <p:sp>
          <p:nvSpPr>
            <p:cNvPr id="15" name="矩形 14"/>
            <p:cNvSpPr/>
            <p:nvPr/>
          </p:nvSpPr>
          <p:spPr>
            <a:xfrm>
              <a:off x="1186419" y="1096634"/>
              <a:ext cx="582211" cy="592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2800" dirty="0">
                  <a:solidFill>
                    <a:schemeClr val="accent3"/>
                  </a:solidFill>
                  <a:ea typeface="微软雅黑" charset="0"/>
                </a:rPr>
                <a:t>03</a:t>
              </a:r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1186419" y="3750957"/>
              <a:ext cx="2787038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标题数字等都可以通过点击和重新输入进行更改，顶部“开始”面板中可以对字体、字号、颜色、行距等进行修改。建议正文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8-14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号字，</a:t>
              </a:r>
              <a:r>
                <a:rPr lang="en-US" altLang="zh-CN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1.3</a:t>
              </a:r>
              <a:r>
                <a:rPr lang="zh-CN" altLang="en-US" sz="1200" dirty="0">
                  <a:solidFill>
                    <a:schemeClr val="accent1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倍字间距。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1" name="文本框 8">
            <a:extLst>
              <a:ext uri="{FF2B5EF4-FFF2-40B4-BE49-F238E27FC236}">
                <a16:creationId xmlns:a16="http://schemas.microsoft.com/office/drawing/2014/main" id="{A8FEC55F-59FE-4E73-A237-489B573F0FC8}"/>
              </a:ext>
            </a:extLst>
          </p:cNvPr>
          <p:cNvSpPr txBox="1"/>
          <p:nvPr/>
        </p:nvSpPr>
        <p:spPr>
          <a:xfrm>
            <a:off x="1175362" y="1638949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必需功能</a:t>
            </a:r>
          </a:p>
        </p:txBody>
      </p:sp>
      <p:grpSp>
        <p:nvGrpSpPr>
          <p:cNvPr id="22" name="组 15">
            <a:extLst>
              <a:ext uri="{FF2B5EF4-FFF2-40B4-BE49-F238E27FC236}">
                <a16:creationId xmlns:a16="http://schemas.microsoft.com/office/drawing/2014/main" id="{9423EE15-0AE5-4534-BB00-5F0529FA4200}"/>
              </a:ext>
            </a:extLst>
          </p:cNvPr>
          <p:cNvGrpSpPr/>
          <p:nvPr/>
        </p:nvGrpSpPr>
        <p:grpSpPr>
          <a:xfrm>
            <a:off x="8328018" y="1931995"/>
            <a:ext cx="1642789" cy="1906079"/>
            <a:chOff x="1186419" y="1733229"/>
            <a:chExt cx="1642789" cy="190607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B1BBDCC-EE43-4E0E-9484-568394E31D3D}"/>
                </a:ext>
              </a:extLst>
            </p:cNvPr>
            <p:cNvSpPr/>
            <p:nvPr/>
          </p:nvSpPr>
          <p:spPr>
            <a:xfrm>
              <a:off x="1278784" y="1733229"/>
              <a:ext cx="1550424" cy="1805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en-US" altLang="zh-CN" sz="9600" dirty="0">
                  <a:solidFill>
                    <a:schemeClr val="accent3"/>
                  </a:solidFill>
                  <a:ea typeface="微软雅黑" charset="0"/>
                </a:rPr>
                <a:t>04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85CE88A-19E8-4DFB-BF2B-64DE2A64C50E}"/>
                </a:ext>
              </a:extLst>
            </p:cNvPr>
            <p:cNvSpPr/>
            <p:nvPr/>
          </p:nvSpPr>
          <p:spPr>
            <a:xfrm>
              <a:off x="1186419" y="3262153"/>
              <a:ext cx="184731" cy="3771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85">
                <a:lnSpc>
                  <a:spcPct val="130000"/>
                </a:lnSpc>
              </a:pPr>
              <a:endParaRPr lang="en-US" altLang="zh-CN" sz="1600" b="1" dirty="0">
                <a:solidFill>
                  <a:schemeClr val="accent3"/>
                </a:solidFill>
                <a:ea typeface="微软雅黑" charset="0"/>
              </a:endParaRPr>
            </a:p>
          </p:txBody>
        </p:sp>
      </p:grpSp>
      <p:sp>
        <p:nvSpPr>
          <p:cNvPr id="26" name="文本框 8">
            <a:extLst>
              <a:ext uri="{FF2B5EF4-FFF2-40B4-BE49-F238E27FC236}">
                <a16:creationId xmlns:a16="http://schemas.microsoft.com/office/drawing/2014/main" id="{7ACDE794-017C-449F-81BB-F04DC4FF47B7}"/>
              </a:ext>
            </a:extLst>
          </p:cNvPr>
          <p:cNvSpPr txBox="1"/>
          <p:nvPr/>
        </p:nvSpPr>
        <p:spPr>
          <a:xfrm>
            <a:off x="8420383" y="3681001"/>
            <a:ext cx="2787038" cy="5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2800" dirty="0">
                <a:solidFill>
                  <a:schemeClr val="accent3"/>
                </a:solidFill>
                <a:ea typeface="微软雅黑" charset="0"/>
              </a:rPr>
              <a:t>增强功能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24C81F59-EE13-4A3F-9606-6EFED109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5193" y="-4101353"/>
            <a:ext cx="4829308" cy="6858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B8C309D3-9EC0-4713-8E80-96F58D1C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26176" y="4007224"/>
            <a:ext cx="4006728" cy="6858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E21C37E-09F8-4B93-B80C-FA37D9D9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85" y="-12268414"/>
            <a:ext cx="2655316" cy="1175636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6F29CA0-9729-4A10-8BB3-D49563028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759" y="31919"/>
            <a:ext cx="3098720" cy="6858000"/>
          </a:xfrm>
          <a:prstGeom prst="rect">
            <a:avLst/>
          </a:prstGeom>
        </p:spPr>
      </p:pic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6046F872-787B-4022-98D2-306A219933B2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7871523" y="251203"/>
            <a:ext cx="5292725" cy="528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PART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 </a:t>
            </a:r>
            <a:r>
              <a:rPr kumimoji="1" lang="en-US" altLang="zh-CN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THREE </a:t>
            </a:r>
            <a:r>
              <a:rPr kumimoji="1" lang="zh-CN" altLang="en-US" sz="2400" b="1" dirty="0">
                <a:solidFill>
                  <a:schemeClr val="accent3"/>
                </a:solidFill>
                <a:latin typeface="Microsoft YaHei" charset="0"/>
                <a:ea typeface="Microsoft YaHei" charset="0"/>
              </a:rPr>
              <a:t>项目分工</a:t>
            </a:r>
          </a:p>
        </p:txBody>
      </p:sp>
    </p:spTree>
    <p:extLst>
      <p:ext uri="{BB962C8B-B14F-4D97-AF65-F5344CB8AC3E}">
        <p14:creationId xmlns:p14="http://schemas.microsoft.com/office/powerpoint/2010/main" val="5486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800350"/>
            <a:ext cx="12192000" cy="125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8666" y="3182779"/>
            <a:ext cx="43218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PART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ea typeface="微软雅黑" charset="0"/>
              </a:rPr>
              <a:t>FOUR</a:t>
            </a:r>
            <a:r>
              <a:rPr lang="zh-CN" altLang="en-US" sz="2000" dirty="0">
                <a:solidFill>
                  <a:srgbClr val="FFFFFF"/>
                </a:solidFill>
                <a:ea typeface="微软雅黑" charset="0"/>
              </a:rPr>
              <a:t>  解决方法</a:t>
            </a:r>
            <a:endParaRPr kumimoji="1" lang="zh-CN" altLang="en-US" sz="2000" dirty="0">
              <a:solidFill>
                <a:srgbClr val="FFFFFF"/>
              </a:solidFill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60577" y="3013502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kumimoji="1" lang="en-US" altLang="zh-CN" sz="4800" b="1" dirty="0">
                <a:solidFill>
                  <a:srgbClr val="FFFFFF"/>
                </a:solidFill>
                <a:ea typeface="微软雅黑" charset="0"/>
              </a:rPr>
              <a:t>04</a:t>
            </a:r>
            <a:endParaRPr kumimoji="1" lang="zh-CN" altLang="en-US" sz="4800" b="1" dirty="0">
              <a:solidFill>
                <a:srgbClr val="FFFFFF"/>
              </a:solidFill>
              <a:ea typeface="微软雅黑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6E1A3E-B7E9-407B-A272-BF7D0B7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338" y="0"/>
            <a:ext cx="773146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62AB65-2130-468A-B197-E4233CDE80B9}"/>
              </a:ext>
            </a:extLst>
          </p:cNvPr>
          <p:cNvSpPr txBox="1"/>
          <p:nvPr/>
        </p:nvSpPr>
        <p:spPr>
          <a:xfrm>
            <a:off x="3760577" y="-1398494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解决用户信息获取过慢问题</a:t>
            </a:r>
          </a:p>
        </p:txBody>
      </p:sp>
    </p:spTree>
    <p:extLst>
      <p:ext uri="{BB962C8B-B14F-4D97-AF65-F5344CB8AC3E}">
        <p14:creationId xmlns:p14="http://schemas.microsoft.com/office/powerpoint/2010/main" val="182210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1B0165-6DEB-4D24-A5DE-953C1A9D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67" y="0"/>
            <a:ext cx="7731466" cy="6858000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E649156-8768-4EBC-9C20-ACDAE8EA7152}"/>
              </a:ext>
            </a:extLst>
          </p:cNvPr>
          <p:cNvSpPr txBox="1">
            <a:spLocks/>
          </p:cNvSpPr>
          <p:nvPr/>
        </p:nvSpPr>
        <p:spPr>
          <a:xfrm>
            <a:off x="248457" y="258233"/>
            <a:ext cx="529392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400" b="1" dirty="0">
                <a:latin typeface="Microsoft YaHei" charset="0"/>
                <a:ea typeface="Microsoft YaHei" charset="0"/>
              </a:rPr>
              <a:t>04</a:t>
            </a:r>
            <a:r>
              <a:rPr kumimoji="1" lang="zh-CN" altLang="en-US" sz="2400" b="1" dirty="0">
                <a:latin typeface="Microsoft YaHei" charset="0"/>
                <a:ea typeface="Microsoft YaHei" charset="0"/>
              </a:rPr>
              <a:t> 解决方法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095198-D176-4FBE-B7E4-2286619DBC58}"/>
              </a:ext>
            </a:extLst>
          </p:cNvPr>
          <p:cNvSpPr txBox="1"/>
          <p:nvPr/>
        </p:nvSpPr>
        <p:spPr>
          <a:xfrm>
            <a:off x="3863493" y="0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解决用户信息获取过慢问题</a:t>
            </a:r>
          </a:p>
        </p:txBody>
      </p:sp>
    </p:spTree>
    <p:extLst>
      <p:ext uri="{BB962C8B-B14F-4D97-AF65-F5344CB8AC3E}">
        <p14:creationId xmlns:p14="http://schemas.microsoft.com/office/powerpoint/2010/main" val="220806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解决方法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sp>
        <p:nvSpPr>
          <p:cNvPr id="7" name="五边形 6"/>
          <p:cNvSpPr/>
          <p:nvPr/>
        </p:nvSpPr>
        <p:spPr>
          <a:xfrm>
            <a:off x="614252" y="1456532"/>
            <a:ext cx="2655449" cy="902811"/>
          </a:xfrm>
          <a:prstGeom prst="homePlat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zh-CN" sz="1867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3373590" y="1456532"/>
            <a:ext cx="2655449" cy="902811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1867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6132929" y="1456532"/>
            <a:ext cx="2655449" cy="90281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1867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251" y="2512887"/>
            <a:ext cx="2655451" cy="3084492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000000"/>
              </a:solidFill>
              <a:latin typeface="Century Gothic"/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73590" y="2512887"/>
            <a:ext cx="2655449" cy="308449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000000"/>
              </a:solidFill>
              <a:latin typeface="Century Gothic"/>
              <a:ea typeface="微软雅黑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32928" y="2512887"/>
            <a:ext cx="2655451" cy="308449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000000"/>
              </a:solidFill>
              <a:latin typeface="Century Gothic"/>
              <a:ea typeface="微软雅黑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8892268" y="1456532"/>
            <a:ext cx="2655449" cy="902811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zh-CN" sz="1867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92265" y="2512887"/>
            <a:ext cx="2655451" cy="308449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000000"/>
              </a:solidFill>
              <a:latin typeface="Century Gothic"/>
              <a:ea typeface="微软雅黑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52351" y="1491068"/>
            <a:ext cx="2230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Century Gothic"/>
                <a:ea typeface="微软雅黑"/>
              </a:rPr>
              <a:t>Part 1</a:t>
            </a:r>
          </a:p>
        </p:txBody>
      </p:sp>
      <p:sp>
        <p:nvSpPr>
          <p:cNvPr id="17" name="矩形 16"/>
          <p:cNvSpPr/>
          <p:nvPr/>
        </p:nvSpPr>
        <p:spPr>
          <a:xfrm>
            <a:off x="3411689" y="1528267"/>
            <a:ext cx="2230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Century Gothic"/>
                <a:ea typeface="微软雅黑"/>
              </a:rPr>
              <a:t>Part 2</a:t>
            </a:r>
          </a:p>
        </p:txBody>
      </p:sp>
      <p:sp>
        <p:nvSpPr>
          <p:cNvPr id="18" name="矩形 17"/>
          <p:cNvSpPr/>
          <p:nvPr/>
        </p:nvSpPr>
        <p:spPr>
          <a:xfrm>
            <a:off x="6171028" y="1491068"/>
            <a:ext cx="2230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FFFF"/>
                </a:solidFill>
                <a:latin typeface="Century Gothic"/>
                <a:ea typeface="微软雅黑"/>
              </a:rPr>
              <a:t>Part 3</a:t>
            </a:r>
          </a:p>
        </p:txBody>
      </p:sp>
      <p:sp>
        <p:nvSpPr>
          <p:cNvPr id="19" name="矩形 18"/>
          <p:cNvSpPr/>
          <p:nvPr/>
        </p:nvSpPr>
        <p:spPr>
          <a:xfrm>
            <a:off x="8930367" y="1515439"/>
            <a:ext cx="2230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>
                <a:solidFill>
                  <a:srgbClr val="FFFFFF"/>
                </a:solidFill>
                <a:latin typeface="Century Gothic"/>
                <a:ea typeface="微软雅黑"/>
              </a:rPr>
              <a:t>Part 4</a:t>
            </a:r>
            <a:endParaRPr lang="en-US" altLang="zh-CN" sz="3200" b="1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757494" y="2827284"/>
            <a:ext cx="2368963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ea typeface="微软雅黑" charset="0"/>
              </a:rPr>
              <a:t>我们将轮询函数的工作周期改为了</a:t>
            </a:r>
            <a:r>
              <a:rPr lang="en-US" altLang="zh-CN" sz="1600" b="1" dirty="0">
                <a:solidFill>
                  <a:schemeClr val="accent4">
                    <a:lumMod val="50000"/>
                  </a:schemeClr>
                </a:solidFill>
                <a:ea typeface="微软雅黑" charset="0"/>
              </a:rPr>
              <a:t>1</a:t>
            </a:r>
            <a:r>
              <a:rPr lang="zh-CN" altLang="en-US" sz="1600" b="1" dirty="0">
                <a:solidFill>
                  <a:schemeClr val="accent4">
                    <a:lumMod val="50000"/>
                  </a:schemeClr>
                </a:solidFill>
                <a:ea typeface="微软雅黑" charset="0"/>
              </a:rPr>
              <a:t>分钟一次。每次只对上次更新时间与现在时间相差一小时的视频进行更新，同时对从未进行更新过的视频进行更新。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3516832" y="2938953"/>
            <a:ext cx="2368963" cy="230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这样每个视频仍然是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1</a:t>
            </a:r>
            <a:r>
              <a:rPr lang="zh-CN" altLang="en-US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小时更新一次，但是我们将之前的</a:t>
            </a:r>
            <a:r>
              <a:rPr lang="en-US" altLang="zh-CN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1</a:t>
            </a:r>
            <a:r>
              <a:rPr lang="zh-CN" altLang="en-US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小时一次的更新分散成了现在的分批次更新，一小时内服务器对快手</a:t>
            </a:r>
            <a:r>
              <a:rPr lang="en-US" altLang="zh-CN" sz="1600" b="1" dirty="0" err="1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api</a:t>
            </a:r>
            <a:r>
              <a:rPr lang="zh-CN" altLang="en-US" sz="1600" b="1" dirty="0">
                <a:solidFill>
                  <a:schemeClr val="accent4">
                    <a:lumMod val="75000"/>
                  </a:schemeClr>
                </a:solidFill>
                <a:ea typeface="微软雅黑" charset="0"/>
              </a:rPr>
              <a:t>的访问次数与之前相同。</a:t>
            </a:r>
          </a:p>
        </p:txBody>
      </p:sp>
      <p:sp>
        <p:nvSpPr>
          <p:cNvPr id="24" name="文本框 8"/>
          <p:cNvSpPr txBox="1"/>
          <p:nvPr/>
        </p:nvSpPr>
        <p:spPr>
          <a:xfrm>
            <a:off x="6276171" y="2827284"/>
            <a:ext cx="2368963" cy="262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/>
                </a:solidFill>
                <a:ea typeface="微软雅黑" charset="0"/>
              </a:rPr>
              <a:t>此外，我们同样删除了调用快手的</a:t>
            </a:r>
            <a:r>
              <a:rPr lang="en-US" altLang="zh-CN" sz="1600" b="1" dirty="0">
                <a:solidFill>
                  <a:schemeClr val="accent4"/>
                </a:solidFill>
                <a:ea typeface="微软雅黑" charset="0"/>
              </a:rPr>
              <a:t>`</a:t>
            </a:r>
            <a:r>
              <a:rPr lang="en-US" altLang="zh-CN" sz="1600" b="1" dirty="0" err="1">
                <a:solidFill>
                  <a:schemeClr val="accent4"/>
                </a:solidFill>
                <a:ea typeface="微软雅黑" charset="0"/>
              </a:rPr>
              <a:t>access_token</a:t>
            </a:r>
            <a:r>
              <a:rPr lang="en-US" altLang="zh-CN" sz="1600" b="1" dirty="0">
                <a:solidFill>
                  <a:schemeClr val="accent4"/>
                </a:solidFill>
                <a:ea typeface="微软雅黑" charset="0"/>
              </a:rPr>
              <a:t>`</a:t>
            </a:r>
            <a:r>
              <a:rPr lang="zh-CN" altLang="en-US" sz="1600" b="1" dirty="0">
                <a:solidFill>
                  <a:schemeClr val="accent4"/>
                </a:solidFill>
                <a:ea typeface="微软雅黑" charset="0"/>
              </a:rPr>
              <a:t>接口保证用户的</a:t>
            </a:r>
            <a:r>
              <a:rPr lang="en-US" altLang="zh-CN" sz="1600" b="1" dirty="0">
                <a:solidFill>
                  <a:schemeClr val="accent4"/>
                </a:solidFill>
                <a:ea typeface="微软雅黑" charset="0"/>
              </a:rPr>
              <a:t>token</a:t>
            </a:r>
            <a:r>
              <a:rPr lang="zh-CN" altLang="en-US" sz="1600" b="1" dirty="0">
                <a:solidFill>
                  <a:schemeClr val="accent4"/>
                </a:solidFill>
                <a:ea typeface="微软雅黑" charset="0"/>
              </a:rPr>
              <a:t>没有过期的步骤，转而在用户等我们网站时统一验证用户的</a:t>
            </a:r>
            <a:r>
              <a:rPr lang="en-US" altLang="zh-CN" sz="1600" b="1" dirty="0">
                <a:solidFill>
                  <a:schemeClr val="accent4"/>
                </a:solidFill>
                <a:ea typeface="微软雅黑" charset="0"/>
              </a:rPr>
              <a:t>token</a:t>
            </a:r>
            <a:r>
              <a:rPr lang="zh-CN" altLang="en-US" sz="1600" b="1" dirty="0">
                <a:solidFill>
                  <a:schemeClr val="accent4"/>
                </a:solidFill>
                <a:ea typeface="微软雅黑" charset="0"/>
              </a:rPr>
              <a:t>没有过期，如果过期了就让他授权。</a:t>
            </a:r>
          </a:p>
        </p:txBody>
      </p:sp>
      <p:sp>
        <p:nvSpPr>
          <p:cNvPr id="26" name="文本框 8"/>
          <p:cNvSpPr txBox="1"/>
          <p:nvPr/>
        </p:nvSpPr>
        <p:spPr>
          <a:xfrm>
            <a:off x="9017629" y="2866750"/>
            <a:ext cx="2368963" cy="1020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charset="0"/>
              </a:rPr>
              <a:t>这样就保证了所有的用于返回用户信息的函数中没有调用快手</a:t>
            </a:r>
            <a:r>
              <a:rPr lang="en-US" altLang="zh-CN" sz="1600" b="1" dirty="0" err="1">
                <a:solidFill>
                  <a:schemeClr val="accent4">
                    <a:lumMod val="60000"/>
                    <a:lumOff val="40000"/>
                  </a:schemeClr>
                </a:solidFill>
                <a:ea typeface="微软雅黑" charset="0"/>
              </a:rPr>
              <a:t>api</a:t>
            </a:r>
            <a:r>
              <a:rPr lang="zh-CN" alt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a typeface="微软雅黑" charset="0"/>
              </a:rPr>
              <a:t>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C9AF92-0304-4EDD-A2B3-9870E1C1A3A8}"/>
              </a:ext>
            </a:extLst>
          </p:cNvPr>
          <p:cNvSpPr txBox="1"/>
          <p:nvPr/>
        </p:nvSpPr>
        <p:spPr>
          <a:xfrm>
            <a:off x="8936764" y="4142232"/>
            <a:ext cx="2571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在实际的测试中，我们将平均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3s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的后端处理时间缩短到平均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50ms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，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P99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时间大约</a:t>
            </a:r>
            <a:r>
              <a:rPr lang="en-US" altLang="zh-CN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200ms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charset="0"/>
                <a:ea typeface="微软雅黑" charset="0"/>
              </a:rPr>
              <a:t>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7952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00988" y="2772636"/>
            <a:ext cx="60003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72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感谢观看 </a:t>
            </a:r>
            <a:r>
              <a:rPr kumimoji="1" lang="zh-CN" altLang="en-US" sz="7200" b="1" dirty="0">
                <a:solidFill>
                  <a:srgbClr val="FF0000"/>
                </a:solidFill>
                <a:latin typeface="Microsoft YaHei" charset="0"/>
                <a:ea typeface="Microsoft YaHei" charset="0"/>
                <a:cs typeface="Microsoft YaHei" charset="0"/>
              </a:rPr>
              <a:t>快红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0" y="2915354"/>
            <a:ext cx="1158440" cy="2761546"/>
            <a:chOff x="0" y="3347154"/>
            <a:chExt cx="1193800" cy="2026297"/>
          </a:xfrm>
        </p:grpSpPr>
        <p:sp>
          <p:nvSpPr>
            <p:cNvPr id="9" name="矩形 8"/>
            <p:cNvSpPr/>
            <p:nvPr/>
          </p:nvSpPr>
          <p:spPr>
            <a:xfrm>
              <a:off x="0" y="3347154"/>
              <a:ext cx="273596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7122" y="3347154"/>
              <a:ext cx="175883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229" y="3347154"/>
              <a:ext cx="212177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0231" y="3347154"/>
              <a:ext cx="383569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8988280" y="2915352"/>
            <a:ext cx="3203719" cy="2761547"/>
            <a:chOff x="7661032" y="3347153"/>
            <a:chExt cx="4530968" cy="2026298"/>
          </a:xfrm>
        </p:grpSpPr>
        <p:sp>
          <p:nvSpPr>
            <p:cNvPr id="18" name="矩形 17"/>
            <p:cNvSpPr/>
            <p:nvPr/>
          </p:nvSpPr>
          <p:spPr>
            <a:xfrm>
              <a:off x="7661032" y="3347154"/>
              <a:ext cx="1190868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926135" y="3347153"/>
              <a:ext cx="667550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60060" y="3347153"/>
              <a:ext cx="195220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921656" y="3347154"/>
              <a:ext cx="2270344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" name="文本框 8">
            <a:extLst>
              <a:ext uri="{FF2B5EF4-FFF2-40B4-BE49-F238E27FC236}">
                <a16:creationId xmlns:a16="http://schemas.microsoft.com/office/drawing/2014/main" id="{391541F4-FE06-4C44-8378-D4A0374C71A9}"/>
              </a:ext>
            </a:extLst>
          </p:cNvPr>
          <p:cNvSpPr txBox="1"/>
          <p:nvPr/>
        </p:nvSpPr>
        <p:spPr>
          <a:xfrm>
            <a:off x="5380981" y="4530504"/>
            <a:ext cx="154438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accent1"/>
                </a:solidFill>
                <a:latin typeface="微软雅黑" charset="0"/>
                <a:ea typeface="微软雅黑" charset="0"/>
              </a:rPr>
              <a:t>软件工程</a:t>
            </a:r>
            <a:endParaRPr lang="en-US" altLang="zh-CN" sz="1400" dirty="0">
              <a:solidFill>
                <a:schemeClr val="accent1"/>
              </a:solidFill>
              <a:latin typeface="微软雅黑" charset="0"/>
              <a:ea typeface="微软雅黑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1400" dirty="0">
                <a:solidFill>
                  <a:schemeClr val="accent1"/>
                </a:solidFill>
                <a:latin typeface="微软雅黑" charset="0"/>
                <a:ea typeface="微软雅黑" charset="0"/>
              </a:rPr>
              <a:t>四堡一小组</a:t>
            </a:r>
            <a:endParaRPr lang="en-US" altLang="zh-CN" sz="1400" dirty="0">
              <a:solidFill>
                <a:schemeClr val="accent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B7A32C5-4961-4A9C-9765-87394F26ED4A}"/>
              </a:ext>
            </a:extLst>
          </p:cNvPr>
          <p:cNvSpPr/>
          <p:nvPr/>
        </p:nvSpPr>
        <p:spPr>
          <a:xfrm>
            <a:off x="5346274" y="3903658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快手网红分析师项目</a:t>
            </a:r>
            <a:endParaRPr kumimoji="1" lang="zh-CN" altLang="en-US" sz="2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9D081C03-9FE1-4D9B-88D3-1FB0EC52F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8068" y="2852706"/>
            <a:ext cx="947326" cy="94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1">
            <a:extLst>
              <a:ext uri="{FF2B5EF4-FFF2-40B4-BE49-F238E27FC236}">
                <a16:creationId xmlns:a16="http://schemas.microsoft.com/office/drawing/2014/main" id="{23540B0A-764A-4CC9-B6A1-03707AEC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32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4F798F-89BC-4BE7-8AEB-C3C3BA0F4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3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C9F9A9F-731E-4A13-8C66-674017E70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28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8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21A430-D2F4-47EA-8C9E-822C27FE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28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8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19E265-E799-4CCE-9A7C-0E4203AF6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86" y="385130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59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BC354AFD-3063-45C3-A50D-090236F40390}"/>
              </a:ext>
            </a:extLst>
          </p:cNvPr>
          <p:cNvSpPr txBox="1">
            <a:spLocks/>
          </p:cNvSpPr>
          <p:nvPr/>
        </p:nvSpPr>
        <p:spPr>
          <a:xfrm>
            <a:off x="88798" y="120346"/>
            <a:ext cx="3351087" cy="5295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b="1" dirty="0">
                <a:solidFill>
                  <a:schemeClr val="bg1"/>
                </a:solidFill>
                <a:latin typeface="Microsoft YaHei" charset="0"/>
                <a:ea typeface="Microsoft YaHei" charset="0"/>
              </a:rPr>
              <a:t>软件界面展示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D3FE33-E421-4756-995C-C0B0D03A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297543"/>
            <a:ext cx="1109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69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亮亮图文旗舰店 https://liangliangtuwen.tmall.com">
  <a:themeElements>
    <a:clrScheme name="自定义 2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6B6889"/>
      </a:accent1>
      <a:accent2>
        <a:srgbClr val="F76D68"/>
      </a:accent2>
      <a:accent3>
        <a:srgbClr val="84C8AE"/>
      </a:accent3>
      <a:accent4>
        <a:srgbClr val="FDC170"/>
      </a:accent4>
      <a:accent5>
        <a:srgbClr val="436181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432</TotalTime>
  <Words>1306</Words>
  <Application>Microsoft Office PowerPoint</Application>
  <PresentationFormat>宽屏</PresentationFormat>
  <Paragraphs>232</Paragraphs>
  <Slides>49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黑体</vt:lpstr>
      <vt:lpstr>Microsoft YaHei</vt:lpstr>
      <vt:lpstr>Microsoft YaHei</vt:lpstr>
      <vt:lpstr>Arial</vt:lpstr>
      <vt:lpstr>Calibri</vt:lpstr>
      <vt:lpstr>Century Gothic</vt:lpstr>
      <vt:lpstr>Segoe UI Light</vt:lpstr>
      <vt:lpstr>Wingdings</vt:lpstr>
      <vt:lpstr>亮亮图文旗舰店 https://liangliangtuwen.tmall.com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清风素材;12sc.taobao.com</dc:creator>
  <cp:keywords>12sc.taobao.com</cp:keywords>
  <dc:description>12sc.taobao.com</dc:description>
  <cp:lastModifiedBy>Papersnake</cp:lastModifiedBy>
  <cp:revision>104</cp:revision>
  <dcterms:created xsi:type="dcterms:W3CDTF">2015-08-18T02:51:41Z</dcterms:created>
  <dcterms:modified xsi:type="dcterms:W3CDTF">2021-05-14T15:12:44Z</dcterms:modified>
  <cp:category>12sc.taobao.com</cp:category>
  <cp:contentStatus>12sc.taobao.com</cp:contentStatus>
</cp:coreProperties>
</file>